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ong trang" userId="0399d984a7b6a1a1" providerId="LiveId" clId="{D41CE77A-331F-4A4A-9918-DD0EE85A440A}"/>
    <pc:docChg chg="addSld modSld">
      <pc:chgData name="duong trang" userId="0399d984a7b6a1a1" providerId="LiveId" clId="{D41CE77A-331F-4A4A-9918-DD0EE85A440A}" dt="2023-01-16T08:21:26.416" v="135" actId="20577"/>
      <pc:docMkLst>
        <pc:docMk/>
      </pc:docMkLst>
      <pc:sldChg chg="modSp add modAnim">
        <pc:chgData name="duong trang" userId="0399d984a7b6a1a1" providerId="LiveId" clId="{D41CE77A-331F-4A4A-9918-DD0EE85A440A}" dt="2023-01-16T08:21:26.416" v="135" actId="20577"/>
        <pc:sldMkLst>
          <pc:docMk/>
          <pc:sldMk cId="0" sldId="265"/>
        </pc:sldMkLst>
        <pc:spChg chg="mod">
          <ac:chgData name="duong trang" userId="0399d984a7b6a1a1" providerId="LiveId" clId="{D41CE77A-331F-4A4A-9918-DD0EE85A440A}" dt="2023-01-16T08:21:26.416" v="135" actId="20577"/>
          <ac:spMkLst>
            <pc:docMk/>
            <pc:sldMk cId="0" sldId="265"/>
            <ac:spMk id="11267" creationId="{30231941-C4B5-3A7B-CB35-1879B75ABD34}"/>
          </ac:spMkLst>
        </pc:spChg>
        <pc:picChg chg="mod">
          <ac:chgData name="duong trang" userId="0399d984a7b6a1a1" providerId="LiveId" clId="{D41CE77A-331F-4A4A-9918-DD0EE85A440A}" dt="2023-01-16T08:20:10.344" v="4" actId="14100"/>
          <ac:picMkLst>
            <pc:docMk/>
            <pc:sldMk cId="0" sldId="265"/>
            <ac:picMk id="3074" creationId="{9DCC6346-A969-956A-64DA-FB66C35EA4C4}"/>
          </ac:picMkLst>
        </pc:picChg>
        <pc:picChg chg="mod">
          <ac:chgData name="duong trang" userId="0399d984a7b6a1a1" providerId="LiveId" clId="{D41CE77A-331F-4A4A-9918-DD0EE85A440A}" dt="2023-01-16T08:20:39.748" v="39" actId="1076"/>
          <ac:picMkLst>
            <pc:docMk/>
            <pc:sldMk cId="0" sldId="265"/>
            <ac:picMk id="3076" creationId="{92A0DDF9-0AB6-5AFB-8D41-86B962F474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9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1554-0742-47C6-9712-919DAB59E3AD}" type="datetimeFigureOut">
              <a:rPr lang="en-US" smtClean="0"/>
              <a:t>01/16/2023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540A-30E5-4A6C-8AA1-F3AC5A561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25">
            <a:extLst>
              <a:ext uri="{FF2B5EF4-FFF2-40B4-BE49-F238E27FC236}">
                <a16:creationId xmlns:a16="http://schemas.microsoft.com/office/drawing/2014/main" id="{9DCC6346-A969-956A-64DA-FB66C35E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30231941-C4B5-3A7B-CB35-1879B75A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657" y="119742"/>
            <a:ext cx="7336971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PHƯỢNG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400" b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 eaLnBrk="1" hangingPunct="1"/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id="{92A0DDF9-0AB6-5AFB-8D41-86B962F47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67" y="1458687"/>
            <a:ext cx="14541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5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trang</cp:lastModifiedBy>
  <cp:revision>2</cp:revision>
  <dcterms:created xsi:type="dcterms:W3CDTF">2021-12-14T07:48:21Z</dcterms:created>
  <dcterms:modified xsi:type="dcterms:W3CDTF">2023-01-16T08:21:30Z</dcterms:modified>
</cp:coreProperties>
</file>