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8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2337-9498-4C81-8371-7A83FDF0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5C90F-12D8-4180-81D5-75C0BE6B6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7A66B-E05D-47F9-8D98-5AA271F2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80B8D-C630-4394-99BE-67BADF1D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3F1F8-D9AC-4098-A2C3-7677AE98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BB6F-4B42-4EA1-BC29-6AA6434F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094E8-824A-467D-AA1C-5C59855D4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369F8-BDEE-45A4-A8B1-F4AB046AA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E8DF7-D685-4A56-8177-4086A328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C52A9-9EA0-48C5-ABE7-1B070E36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1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0D25B9-35E7-41CD-B0B4-CDC520F82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DE9CF-0C98-4DAE-B886-E3B9C1AD7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426A4-E9F7-46BE-9E40-DC1AD5A6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85EFC-DEBC-4E28-95EA-5713BBCE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4D98B-2715-4622-B0AB-E7019FC9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7DFF-D806-43F5-96FC-0DA5C792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1BBC3-4014-4048-A2D9-82DA480F1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10DA6-42DD-4129-87F4-151E114F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01B86-C601-4E52-9975-3B5871C27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3C035-08E0-4C92-A8ED-83F19391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3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7D4D-B7B9-49B6-9A2A-3C00160F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A477E-3E67-403C-A0D3-52029D52C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A3F1-2B07-46C0-AB73-8BFB4BEA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9BAFE-6653-48EC-8C8A-03A219A8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203F4-7799-4AE2-AB55-CAF218A3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9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A2F3-E8A6-494E-A41B-4A38F600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7FEB2-6834-4D63-832D-4BC27CAC3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8BA82-FFBC-4A9A-9991-06548E7E5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8CA6A-505E-4C65-802A-C719203A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533CF-023B-44D2-BA4B-008C369B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2CD0B-E073-4B3F-8357-4529725F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2BFF-9E5C-47B9-ABDD-C76CD4D2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1747E-3C6D-42B6-B3F7-016E708AF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18E-00B6-48B0-AF8D-D515D463C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09A71-6FC9-4AB2-8959-74A4D55AF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29743-481A-4113-8092-1584308D6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B88F5-E64F-4DD7-AA87-D8AA4F6F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34238-2BFA-44A9-844E-546B1540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B50EA-65D7-4EEC-B80E-C94773A6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CA48-FE9C-47C8-B176-48C41B6D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88695-61D6-4008-BEF7-30D6E61B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82F12-C88C-4554-855F-6D1949F6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0E273-5FD4-4056-898F-EAD9BB42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3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B1960-5D8E-44FC-B85F-19041036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3F1F3-9B49-4975-9D2F-4431CEC7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20A0C-24E7-4984-9CAE-39AAF3CA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5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A99D-D522-4FD7-B535-DD765E7E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70F06-7BDE-4189-8320-5F8C36C1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9D057-D5A7-4096-A742-B9EC89B9E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43884-F011-4CB9-9D01-DDE53D5C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E4C25-35E8-4598-905E-73904597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6C88D-06C6-46BD-B0EE-2152ECF1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C77C5-38C6-44AB-9CA3-A3764E33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86DC6-5A01-4227-B80F-7C761DBA6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A3AE1-B69B-4E50-9C1C-2459B821B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B29F8-3627-4339-A9C4-B2F138359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E7C0B-2C48-4204-B3ED-0EEF2FA3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52D54-FFDA-433C-B96C-1318BD25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093A4-89DE-4624-AFAE-C58EA981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43298-B7A9-4055-B797-EFD491233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0DDBD-3052-4C95-8B82-FD4C1613E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AA2BB-C788-419B-8C79-D86E3E89BE8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0F4C0-E7E4-4B21-A0B0-0A815CD08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ABC69-8498-4BB7-B1E7-3C5286CDD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1MuZz-6x64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70CEC-6B92-42B4-A606-D88A9F3138B0}"/>
              </a:ext>
            </a:extLst>
          </p:cNvPr>
          <p:cNvSpPr txBox="1"/>
          <p:nvPr/>
        </p:nvSpPr>
        <p:spPr>
          <a:xfrm>
            <a:off x="0" y="513997"/>
            <a:ext cx="103032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TRƯỜNG MẦM NON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KNS “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ￃﾩ Thu Uyￃﾪn ￢ﾘﾅTrￆﾰ￡ﾻﾝng Chￃﾺng Chￃﾡu Lￃﾠ Trￆﾰ￡ﾻﾝng M￡ﾺﾧm Non">
            <a:hlinkClick r:id="" action="ppaction://media"/>
            <a:extLst>
              <a:ext uri="{FF2B5EF4-FFF2-40B4-BE49-F238E27FC236}">
                <a16:creationId xmlns:a16="http://schemas.microsoft.com/office/drawing/2014/main" id="{B752983A-BAEF-46AA-9505-6B919591E9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FBED96-D402-4648-8503-426407714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65" y="1294545"/>
            <a:ext cx="5095981" cy="3539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49CD0-75BF-48BC-9F93-01588A421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954" y="1294545"/>
            <a:ext cx="5512100" cy="3674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D8ADF5-8A62-4E94-897A-6B7E49650F49}"/>
              </a:ext>
            </a:extLst>
          </p:cNvPr>
          <p:cNvSpPr txBox="1"/>
          <p:nvPr/>
        </p:nvSpPr>
        <p:spPr>
          <a:xfrm>
            <a:off x="2568540" y="184935"/>
            <a:ext cx="732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cầu tr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9393A-DF1C-4222-9B67-C5F7473D8A11}"/>
              </a:ext>
            </a:extLst>
          </p:cNvPr>
          <p:cNvSpPr txBox="1"/>
          <p:nvPr/>
        </p:nvSpPr>
        <p:spPr>
          <a:xfrm>
            <a:off x="729465" y="5137079"/>
            <a:ext cx="5075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 chắc 2 tay vào hai bên thành cầu tr</a:t>
            </a:r>
            <a:r>
              <a:rPr lang="vi-V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ợt, leo từng cầu thang lên nóc cầu tr</a:t>
            </a:r>
            <a:r>
              <a:rPr lang="vi-V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B1741-3156-4DAF-8FA5-D80270DFA43E}"/>
              </a:ext>
            </a:extLst>
          </p:cNvPr>
          <p:cNvSpPr txBox="1"/>
          <p:nvPr/>
        </p:nvSpPr>
        <p:spPr>
          <a:xfrm>
            <a:off x="6524090" y="5124781"/>
            <a:ext cx="520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 thấp xuống rồi tr</a:t>
            </a:r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 xuống đất thì mới an toàn</a:t>
            </a:r>
          </a:p>
        </p:txBody>
      </p:sp>
    </p:spTree>
    <p:extLst>
      <p:ext uri="{BB962C8B-B14F-4D97-AF65-F5344CB8AC3E}">
        <p14:creationId xmlns:p14="http://schemas.microsoft.com/office/powerpoint/2010/main" val="7948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737636-6623-472F-A4E9-5D07A7AF6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561726" cy="372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035FF8-A569-4237-B2FE-36FDE5D67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103" y="0"/>
            <a:ext cx="4845121" cy="3725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A918ED-9C76-4F1F-B7A7-F6BC2D96C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234" y="3797638"/>
            <a:ext cx="4479532" cy="34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91</Words>
  <Application>Microsoft Office PowerPoint</Application>
  <PresentationFormat>Widescreen</PresentationFormat>
  <Paragraphs>13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Techsi.vn</cp:lastModifiedBy>
  <cp:revision>7</cp:revision>
  <dcterms:created xsi:type="dcterms:W3CDTF">2022-09-20T14:36:02Z</dcterms:created>
  <dcterms:modified xsi:type="dcterms:W3CDTF">2023-07-11T16:51:51Z</dcterms:modified>
</cp:coreProperties>
</file>