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64" r:id="rId2"/>
    <p:sldId id="267" r:id="rId3"/>
    <p:sldId id="259" r:id="rId4"/>
    <p:sldId id="380" r:id="rId5"/>
    <p:sldId id="287" r:id="rId6"/>
    <p:sldId id="379" r:id="rId7"/>
    <p:sldId id="387" r:id="rId8"/>
    <p:sldId id="383" r:id="rId9"/>
    <p:sldId id="382" r:id="rId10"/>
    <p:sldId id="394" r:id="rId11"/>
    <p:sldId id="393" r:id="rId12"/>
    <p:sldId id="370" r:id="rId13"/>
    <p:sldId id="361" r:id="rId14"/>
    <p:sldId id="362" r:id="rId15"/>
    <p:sldId id="395" r:id="rId16"/>
    <p:sldId id="396" r:id="rId17"/>
    <p:sldId id="397" r:id="rId18"/>
    <p:sldId id="298" r:id="rId19"/>
    <p:sldId id="373" r:id="rId20"/>
    <p:sldId id="374" r:id="rId21"/>
    <p:sldId id="388" r:id="rId22"/>
    <p:sldId id="389" r:id="rId23"/>
    <p:sldId id="273" r:id="rId24"/>
    <p:sldId id="391" r:id="rId25"/>
    <p:sldId id="275" r:id="rId26"/>
    <p:sldId id="398" r:id="rId27"/>
    <p:sldId id="399" r:id="rId28"/>
    <p:sldId id="400" r:id="rId29"/>
    <p:sldId id="401" r:id="rId30"/>
    <p:sldId id="271" r:id="rId31"/>
    <p:sldId id="390" r:id="rId32"/>
    <p:sldId id="285" r:id="rId3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66CC"/>
    <a:srgbClr val="0191B3"/>
    <a:srgbClr val="00B3F2"/>
    <a:srgbClr val="FF99FF"/>
    <a:srgbClr val="EAE51B"/>
    <a:srgbClr val="4DB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8DC4EB-F6D4-4DFA-BFF4-E35D164B4AB6}" v="45" dt="2022-07-30T17:49:29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rịnh" userId="87c789f2c216b412" providerId="LiveId" clId="{B38DC4EB-F6D4-4DFA-BFF4-E35D164B4AB6}"/>
    <pc:docChg chg="undo custSel mod addSld delSld modSld sldOrd">
      <pc:chgData name="Nguyễn Trịnh" userId="87c789f2c216b412" providerId="LiveId" clId="{B38DC4EB-F6D4-4DFA-BFF4-E35D164B4AB6}" dt="2022-07-30T17:53:55.299" v="1247"/>
      <pc:docMkLst>
        <pc:docMk/>
      </pc:docMkLst>
      <pc:sldChg chg="new del">
        <pc:chgData name="Nguyễn Trịnh" userId="87c789f2c216b412" providerId="LiveId" clId="{B38DC4EB-F6D4-4DFA-BFF4-E35D164B4AB6}" dt="2022-07-30T16:49:39.518" v="57" actId="47"/>
        <pc:sldMkLst>
          <pc:docMk/>
          <pc:sldMk cId="1957426013" sldId="256"/>
        </pc:sldMkLst>
      </pc:sldChg>
      <pc:sldChg chg="addSp delSp modSp add mod setBg">
        <pc:chgData name="Nguyễn Trịnh" userId="87c789f2c216b412" providerId="LiveId" clId="{B38DC4EB-F6D4-4DFA-BFF4-E35D164B4AB6}" dt="2022-07-30T17:13:51.870" v="288" actId="1076"/>
        <pc:sldMkLst>
          <pc:docMk/>
          <pc:sldMk cId="2163984202" sldId="257"/>
        </pc:sldMkLst>
        <pc:spChg chg="mod">
          <ac:chgData name="Nguyễn Trịnh" userId="87c789f2c216b412" providerId="LiveId" clId="{B38DC4EB-F6D4-4DFA-BFF4-E35D164B4AB6}" dt="2022-07-30T17:13:03.435" v="278" actId="27636"/>
          <ac:spMkLst>
            <pc:docMk/>
            <pc:sldMk cId="2163984202" sldId="257"/>
            <ac:spMk id="16" creationId="{3123BD41-1595-A598-086D-69CB2E39994F}"/>
          </ac:spMkLst>
        </pc:spChg>
        <pc:spChg chg="mod ord">
          <ac:chgData name="Nguyễn Trịnh" userId="87c789f2c216b412" providerId="LiveId" clId="{B38DC4EB-F6D4-4DFA-BFF4-E35D164B4AB6}" dt="2022-07-30T17:13:51.870" v="288" actId="1076"/>
          <ac:spMkLst>
            <pc:docMk/>
            <pc:sldMk cId="2163984202" sldId="257"/>
            <ac:spMk id="18" creationId="{A941E791-A555-7A2D-9431-98B4F896DA3D}"/>
          </ac:spMkLst>
        </pc:spChg>
        <pc:spChg chg="add del">
          <ac:chgData name="Nguyễn Trịnh" userId="87c789f2c216b412" providerId="LiveId" clId="{B38DC4EB-F6D4-4DFA-BFF4-E35D164B4AB6}" dt="2022-07-30T17:09:54.310" v="212" actId="26606"/>
          <ac:spMkLst>
            <pc:docMk/>
            <pc:sldMk cId="2163984202" sldId="257"/>
            <ac:spMk id="29" creationId="{33CD251C-A887-4D2F-925B-FC097198538B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5" creationId="{8B88B599-C539-4F18-A32A-40207EC6E21A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6" creationId="{5C8908E2-EE49-44D2-9428-A28D2312A8D5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7" creationId="{ED888B23-07FA-482A-96DF-47E31AF1A603}"/>
          </ac:spMkLst>
        </pc:spChg>
        <pc:grpChg chg="add del">
          <ac:chgData name="Nguyễn Trịnh" userId="87c789f2c216b412" providerId="LiveId" clId="{B38DC4EB-F6D4-4DFA-BFF4-E35D164B4AB6}" dt="2022-07-30T17:09:54.310" v="212" actId="26606"/>
          <ac:grpSpMkLst>
            <pc:docMk/>
            <pc:sldMk cId="2163984202" sldId="257"/>
            <ac:grpSpMk id="31" creationId="{770AE191-D2EA-45C9-A44D-830C188F74CB}"/>
          </ac:grpSpMkLst>
        </pc:grpChg>
        <pc:grpChg chg="add">
          <ac:chgData name="Nguyễn Trịnh" userId="87c789f2c216b412" providerId="LiveId" clId="{B38DC4EB-F6D4-4DFA-BFF4-E35D164B4AB6}" dt="2022-07-30T17:09:54.344" v="213" actId="26606"/>
          <ac:grpSpMkLst>
            <pc:docMk/>
            <pc:sldMk cId="2163984202" sldId="257"/>
            <ac:grpSpMk id="38" creationId="{B29018A0-5DE6-4CC9-AB25-675616AF7225}"/>
          </ac:grpSpMkLst>
        </pc:grpChg>
        <pc:picChg chg="add mod ord">
          <ac:chgData name="Nguyễn Trịnh" userId="87c789f2c216b412" providerId="LiveId" clId="{B38DC4EB-F6D4-4DFA-BFF4-E35D164B4AB6}" dt="2022-07-30T17:10:08.711" v="215" actId="14100"/>
          <ac:picMkLst>
            <pc:docMk/>
            <pc:sldMk cId="2163984202" sldId="257"/>
            <ac:picMk id="3" creationId="{10CBE711-8630-4DB7-A78D-8477FDDF5226}"/>
          </ac:picMkLst>
        </pc:picChg>
        <pc:picChg chg="add 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8" creationId="{3FC5C980-6F90-4B60-8E2B-489A22136479}"/>
          </ac:picMkLst>
        </pc:picChg>
        <pc:picChg chg="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22" creationId="{B229B018-EE4B-3EF4-BB58-34643E537594}"/>
          </ac:picMkLst>
        </pc:picChg>
        <pc:picChg chg="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24" creationId="{05D42088-2E99-1D87-F2D0-D72D9E0C0229}"/>
          </ac:picMkLst>
        </pc:picChg>
      </pc:sldChg>
      <pc:sldChg chg="addSp modSp add mod setBg">
        <pc:chgData name="Nguyễn Trịnh" userId="87c789f2c216b412" providerId="LiveId" clId="{B38DC4EB-F6D4-4DFA-BFF4-E35D164B4AB6}" dt="2022-07-30T17:29:59.553" v="320" actId="1076"/>
        <pc:sldMkLst>
          <pc:docMk/>
          <pc:sldMk cId="168240789" sldId="258"/>
        </pc:sldMkLst>
        <pc:spChg chg="mod ord">
          <ac:chgData name="Nguyễn Trịnh" userId="87c789f2c216b412" providerId="LiveId" clId="{B38DC4EB-F6D4-4DFA-BFF4-E35D164B4AB6}" dt="2022-07-30T17:29:59.553" v="320" actId="1076"/>
          <ac:spMkLst>
            <pc:docMk/>
            <pc:sldMk cId="168240789" sldId="258"/>
            <ac:spMk id="2" creationId="{7D337634-9BE5-22C4-E103-A6829F43D3F5}"/>
          </ac:spMkLst>
        </pc:spChg>
        <pc:picChg chg="add mo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4" creationId="{2B65F070-2C5A-4443-9966-1F1372BD5AB0}"/>
          </ac:picMkLst>
        </pc:picChg>
        <pc:picChg chg="add mo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6" creationId="{36B52C91-010B-448F-A641-58366AD0493D}"/>
          </ac:picMkLst>
        </pc:picChg>
        <pc:picChg chg="add mod or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8" creationId="{1BF14ECB-4C61-4272-A314-7C5CE3A28CAD}"/>
          </ac:picMkLst>
        </pc:picChg>
        <pc:picChg chg="add mod modCrop">
          <ac:chgData name="Nguyễn Trịnh" userId="87c789f2c216b412" providerId="LiveId" clId="{B38DC4EB-F6D4-4DFA-BFF4-E35D164B4AB6}" dt="2022-07-30T17:29:17.295" v="311" actId="1076"/>
          <ac:picMkLst>
            <pc:docMk/>
            <pc:sldMk cId="168240789" sldId="258"/>
            <ac:picMk id="10" creationId="{35EAFD74-66C7-4E96-8592-9C5101E7193C}"/>
          </ac:picMkLst>
        </pc:picChg>
        <pc:picChg chg="add mod ord">
          <ac:chgData name="Nguyễn Trịnh" userId="87c789f2c216b412" providerId="LiveId" clId="{B38DC4EB-F6D4-4DFA-BFF4-E35D164B4AB6}" dt="2022-07-30T17:29:20.420" v="312" actId="14100"/>
          <ac:picMkLst>
            <pc:docMk/>
            <pc:sldMk cId="168240789" sldId="258"/>
            <ac:picMk id="12" creationId="{8DD802DB-A7A8-4E06-9562-152EBBB8D5DC}"/>
          </ac:picMkLst>
        </pc:pic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17" creationId="{822A5670-0F7B-4199-AEAB-33FBA9CEA44D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19" creationId="{8BB1744D-A7DF-4B65-B6E3-DCF12BB2D869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21" creationId="{882DD753-EA38-4E86-91FB-05041A44A28E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23" creationId="{6DA63E78-7704-45EF-B5D3-EADDF5D82674}"/>
          </ac:cxnSpMkLst>
        </pc:cxnChg>
      </pc:sldChg>
      <pc:sldChg chg="addSp delSp modSp add mod">
        <pc:chgData name="Nguyễn Trịnh" userId="87c789f2c216b412" providerId="LiveId" clId="{B38DC4EB-F6D4-4DFA-BFF4-E35D164B4AB6}" dt="2022-07-30T17:33:05.628" v="410" actId="20577"/>
        <pc:sldMkLst>
          <pc:docMk/>
          <pc:sldMk cId="2224936007" sldId="259"/>
        </pc:sldMkLst>
        <pc:spChg chg="mod">
          <ac:chgData name="Nguyễn Trịnh" userId="87c789f2c216b412" providerId="LiveId" clId="{B38DC4EB-F6D4-4DFA-BFF4-E35D164B4AB6}" dt="2022-07-30T17:33:05.628" v="410" actId="20577"/>
          <ac:spMkLst>
            <pc:docMk/>
            <pc:sldMk cId="2224936007" sldId="259"/>
            <ac:spMk id="3" creationId="{0EBEDE35-653C-16F1-4316-95B53D092847}"/>
          </ac:spMkLst>
        </pc:spChg>
        <pc:picChg chg="add mod modCrop">
          <ac:chgData name="Nguyễn Trịnh" userId="87c789f2c216b412" providerId="LiveId" clId="{B38DC4EB-F6D4-4DFA-BFF4-E35D164B4AB6}" dt="2022-07-30T17:30:35.903" v="333" actId="1038"/>
          <ac:picMkLst>
            <pc:docMk/>
            <pc:sldMk cId="2224936007" sldId="259"/>
            <ac:picMk id="4" creationId="{71CB236A-D2A6-4D48-B841-F69E6B6A2A6B}"/>
          </ac:picMkLst>
        </pc:picChg>
        <pc:picChg chg="add del mod">
          <ac:chgData name="Nguyễn Trịnh" userId="87c789f2c216b412" providerId="LiveId" clId="{B38DC4EB-F6D4-4DFA-BFF4-E35D164B4AB6}" dt="2022-07-30T17:00:43.052" v="125" actId="478"/>
          <ac:picMkLst>
            <pc:docMk/>
            <pc:sldMk cId="2224936007" sldId="259"/>
            <ac:picMk id="5" creationId="{09D65E65-F44B-43B3-8518-36207343B164}"/>
          </ac:picMkLst>
        </pc:picChg>
        <pc:picChg chg="add mod">
          <ac:chgData name="Nguyễn Trịnh" userId="87c789f2c216b412" providerId="LiveId" clId="{B38DC4EB-F6D4-4DFA-BFF4-E35D164B4AB6}" dt="2022-07-30T17:06:15.910" v="190" actId="14100"/>
          <ac:picMkLst>
            <pc:docMk/>
            <pc:sldMk cId="2224936007" sldId="259"/>
            <ac:picMk id="6" creationId="{1A85BEF2-5012-496F-8020-889B6868B74B}"/>
          </ac:picMkLst>
        </pc:picChg>
        <pc:picChg chg="add del mod">
          <ac:chgData name="Nguyễn Trịnh" userId="87c789f2c216b412" providerId="LiveId" clId="{B38DC4EB-F6D4-4DFA-BFF4-E35D164B4AB6}" dt="2022-07-30T16:57:37.280" v="92" actId="21"/>
          <ac:picMkLst>
            <pc:docMk/>
            <pc:sldMk cId="2224936007" sldId="259"/>
            <ac:picMk id="8" creationId="{B897E105-D5B0-4BDC-B2F3-E3BB4EB578F1}"/>
          </ac:picMkLst>
        </pc:picChg>
        <pc:picChg chg="add del mod">
          <ac:chgData name="Nguyễn Trịnh" userId="87c789f2c216b412" providerId="LiveId" clId="{B38DC4EB-F6D4-4DFA-BFF4-E35D164B4AB6}" dt="2022-07-30T16:57:28.177" v="88" actId="21"/>
          <ac:picMkLst>
            <pc:docMk/>
            <pc:sldMk cId="2224936007" sldId="259"/>
            <ac:picMk id="10" creationId="{ECCB1030-F410-449A-9F2F-66B632B4EA09}"/>
          </ac:picMkLst>
        </pc:picChg>
        <pc:picChg chg="add del mod modCrop">
          <ac:chgData name="Nguyễn Trịnh" userId="87c789f2c216b412" providerId="LiveId" clId="{B38DC4EB-F6D4-4DFA-BFF4-E35D164B4AB6}" dt="2022-07-30T16:57:14.492" v="82" actId="21"/>
          <ac:picMkLst>
            <pc:docMk/>
            <pc:sldMk cId="2224936007" sldId="259"/>
            <ac:picMk id="12" creationId="{1CD2627D-5727-42E3-A05D-48D23965EFBC}"/>
          </ac:picMkLst>
        </pc:picChg>
        <pc:picChg chg="add mod">
          <ac:chgData name="Nguyễn Trịnh" userId="87c789f2c216b412" providerId="LiveId" clId="{B38DC4EB-F6D4-4DFA-BFF4-E35D164B4AB6}" dt="2022-07-30T17:30:14.208" v="321"/>
          <ac:picMkLst>
            <pc:docMk/>
            <pc:sldMk cId="2224936007" sldId="259"/>
            <ac:picMk id="14" creationId="{07A99DDF-B1ED-4BC7-96FC-DE74951BFD6F}"/>
          </ac:picMkLst>
        </pc:picChg>
        <pc:picChg chg="add mod">
          <ac:chgData name="Nguyễn Trịnh" userId="87c789f2c216b412" providerId="LiveId" clId="{B38DC4EB-F6D4-4DFA-BFF4-E35D164B4AB6}" dt="2022-07-30T17:05:13.058" v="175" actId="1076"/>
          <ac:picMkLst>
            <pc:docMk/>
            <pc:sldMk cId="2224936007" sldId="259"/>
            <ac:picMk id="16" creationId="{8826AE12-D45A-42DA-9526-E2CC72499C6F}"/>
          </ac:picMkLst>
        </pc:picChg>
        <pc:picChg chg="add del mod ord modCrop">
          <ac:chgData name="Nguyễn Trịnh" userId="87c789f2c216b412" providerId="LiveId" clId="{B38DC4EB-F6D4-4DFA-BFF4-E35D164B4AB6}" dt="2022-07-30T17:04:23.417" v="164" actId="478"/>
          <ac:picMkLst>
            <pc:docMk/>
            <pc:sldMk cId="2224936007" sldId="259"/>
            <ac:picMk id="18" creationId="{B2CEFF1D-044F-4DC4-81E8-C4B9E05EE4BC}"/>
          </ac:picMkLst>
        </pc:picChg>
        <pc:picChg chg="add del mod ord">
          <ac:chgData name="Nguyễn Trịnh" userId="87c789f2c216b412" providerId="LiveId" clId="{B38DC4EB-F6D4-4DFA-BFF4-E35D164B4AB6}" dt="2022-07-30T17:04:23.417" v="164" actId="478"/>
          <ac:picMkLst>
            <pc:docMk/>
            <pc:sldMk cId="2224936007" sldId="259"/>
            <ac:picMk id="19" creationId="{1B45843F-EF0E-4331-961A-1C6874B2FD4E}"/>
          </ac:picMkLst>
        </pc:picChg>
        <pc:picChg chg="add mod modCrop">
          <ac:chgData name="Nguyễn Trịnh" userId="87c789f2c216b412" providerId="LiveId" clId="{B38DC4EB-F6D4-4DFA-BFF4-E35D164B4AB6}" dt="2022-07-30T17:30:25.120" v="323"/>
          <ac:picMkLst>
            <pc:docMk/>
            <pc:sldMk cId="2224936007" sldId="259"/>
            <ac:picMk id="20" creationId="{C30A2FB4-AFC3-48E4-88D2-D5C8824443E3}"/>
          </ac:picMkLst>
        </pc:picChg>
      </pc:sldChg>
      <pc:sldChg chg="addSp delSp modSp add mod">
        <pc:chgData name="Nguyễn Trịnh" userId="87c789f2c216b412" providerId="LiveId" clId="{B38DC4EB-F6D4-4DFA-BFF4-E35D164B4AB6}" dt="2022-07-30T17:50:00.012" v="1243" actId="1076"/>
        <pc:sldMkLst>
          <pc:docMk/>
          <pc:sldMk cId="1948109283" sldId="260"/>
        </pc:sldMkLst>
        <pc:spChg chg="mod">
          <ac:chgData name="Nguyễn Trịnh" userId="87c789f2c216b412" providerId="LiveId" clId="{B38DC4EB-F6D4-4DFA-BFF4-E35D164B4AB6}" dt="2022-07-30T17:50:00.012" v="1243" actId="1076"/>
          <ac:spMkLst>
            <pc:docMk/>
            <pc:sldMk cId="1948109283" sldId="260"/>
            <ac:spMk id="3" creationId="{3ADA8F59-C4F0-243F-C197-EB6F31F60B77}"/>
          </ac:spMkLst>
        </pc:spChg>
        <pc:picChg chg="add del">
          <ac:chgData name="Nguyễn Trịnh" userId="87c789f2c216b412" providerId="LiveId" clId="{B38DC4EB-F6D4-4DFA-BFF4-E35D164B4AB6}" dt="2022-07-30T16:58:24.907" v="106"/>
          <ac:picMkLst>
            <pc:docMk/>
            <pc:sldMk cId="1948109283" sldId="260"/>
            <ac:picMk id="4" creationId="{479F4411-3427-420E-B7D2-BDDE1C1AB8FB}"/>
          </ac:picMkLst>
        </pc:picChg>
        <pc:picChg chg="add del">
          <ac:chgData name="Nguyễn Trịnh" userId="87c789f2c216b412" providerId="LiveId" clId="{B38DC4EB-F6D4-4DFA-BFF4-E35D164B4AB6}" dt="2022-07-30T16:58:24.907" v="106"/>
          <ac:picMkLst>
            <pc:docMk/>
            <pc:sldMk cId="1948109283" sldId="260"/>
            <ac:picMk id="5" creationId="{C72EE249-8BE8-49C7-9B83-E4DB5BFAD562}"/>
          </ac:picMkLst>
        </pc:picChg>
        <pc:picChg chg="add del">
          <ac:chgData name="Nguyễn Trịnh" userId="87c789f2c216b412" providerId="LiveId" clId="{B38DC4EB-F6D4-4DFA-BFF4-E35D164B4AB6}" dt="2022-07-30T16:59:43.004" v="120" actId="478"/>
          <ac:picMkLst>
            <pc:docMk/>
            <pc:sldMk cId="1948109283" sldId="260"/>
            <ac:picMk id="6" creationId="{389C6957-C70D-4763-97DD-1E711E5DD8E3}"/>
          </ac:picMkLst>
        </pc:picChg>
        <pc:picChg chg="add del mod">
          <ac:chgData name="Nguyễn Trịnh" userId="87c789f2c216b412" providerId="LiveId" clId="{B38DC4EB-F6D4-4DFA-BFF4-E35D164B4AB6}" dt="2022-07-30T17:00:36.091" v="123" actId="478"/>
          <ac:picMkLst>
            <pc:docMk/>
            <pc:sldMk cId="1948109283" sldId="260"/>
            <ac:picMk id="7" creationId="{F62BC0B0-C43E-46FB-BC66-E054F676EC78}"/>
          </ac:picMkLst>
        </pc:picChg>
      </pc:sldChg>
      <pc:sldChg chg="addSp delSp modSp add mod setBg">
        <pc:chgData name="Nguyễn Trịnh" userId="87c789f2c216b412" providerId="LiveId" clId="{B38DC4EB-F6D4-4DFA-BFF4-E35D164B4AB6}" dt="2022-07-30T17:42:14.782" v="940" actId="20577"/>
        <pc:sldMkLst>
          <pc:docMk/>
          <pc:sldMk cId="948384326" sldId="261"/>
        </pc:sldMkLst>
        <pc:spChg chg="add mod">
          <ac:chgData name="Nguyễn Trịnh" userId="87c789f2c216b412" providerId="LiveId" clId="{B38DC4EB-F6D4-4DFA-BFF4-E35D164B4AB6}" dt="2022-07-30T17:42:14.782" v="940" actId="20577"/>
          <ac:spMkLst>
            <pc:docMk/>
            <pc:sldMk cId="948384326" sldId="261"/>
            <ac:spMk id="2" creationId="{39BD1472-BD98-4AA7-AB5F-B699DA30DCA1}"/>
          </ac:spMkLst>
        </pc:spChg>
        <pc:spChg chg="mod">
          <ac:chgData name="Nguyễn Trịnh" userId="87c789f2c216b412" providerId="LiveId" clId="{B38DC4EB-F6D4-4DFA-BFF4-E35D164B4AB6}" dt="2022-07-30T17:39:35.096" v="778" actId="21"/>
          <ac:spMkLst>
            <pc:docMk/>
            <pc:sldMk cId="948384326" sldId="261"/>
            <ac:spMk id="3" creationId="{36AEFC0E-0813-2AA2-8418-0F97FD90DF4C}"/>
          </ac:spMkLst>
        </pc:spChg>
        <pc:spChg chg="add del">
          <ac:chgData name="Nguyễn Trịnh" userId="87c789f2c216b412" providerId="LiveId" clId="{B38DC4EB-F6D4-4DFA-BFF4-E35D164B4AB6}" dt="2022-07-30T17:38:46.762" v="772" actId="26606"/>
          <ac:spMkLst>
            <pc:docMk/>
            <pc:sldMk cId="948384326" sldId="261"/>
            <ac:spMk id="6" creationId="{2B97F24A-32CE-4C1C-A50D-3016B394DCFB}"/>
          </ac:spMkLst>
        </pc:spChg>
        <pc:spChg chg="add del">
          <ac:chgData name="Nguyễn Trịnh" userId="87c789f2c216b412" providerId="LiveId" clId="{B38DC4EB-F6D4-4DFA-BFF4-E35D164B4AB6}" dt="2022-07-30T17:38:46.762" v="772" actId="26606"/>
          <ac:spMkLst>
            <pc:docMk/>
            <pc:sldMk cId="948384326" sldId="261"/>
            <ac:spMk id="8" creationId="{CD8B4F24-440B-49E9-B85D-733523DC064B}"/>
          </ac:spMkLst>
        </pc:spChg>
        <pc:spChg chg="add del">
          <ac:chgData name="Nguyễn Trịnh" userId="87c789f2c216b412" providerId="LiveId" clId="{B38DC4EB-F6D4-4DFA-BFF4-E35D164B4AB6}" dt="2022-07-30T17:38:59.591" v="776" actId="26606"/>
          <ac:spMkLst>
            <pc:docMk/>
            <pc:sldMk cId="948384326" sldId="261"/>
            <ac:spMk id="12" creationId="{9F79630B-0F0B-446E-A637-38FA8F61D10E}"/>
          </ac:spMkLst>
        </pc:spChg>
        <pc:spChg chg="add del">
          <ac:chgData name="Nguyễn Trịnh" userId="87c789f2c216b412" providerId="LiveId" clId="{B38DC4EB-F6D4-4DFA-BFF4-E35D164B4AB6}" dt="2022-07-30T17:38:59.591" v="776" actId="26606"/>
          <ac:spMkLst>
            <pc:docMk/>
            <pc:sldMk cId="948384326" sldId="261"/>
            <ac:spMk id="13" creationId="{B3437C99-FC8E-4311-B48A-F0C4C329B154}"/>
          </ac:spMkLst>
        </pc:spChg>
        <pc:picChg chg="add mod">
          <ac:chgData name="Nguyễn Trịnh" userId="87c789f2c216b412" providerId="LiveId" clId="{B38DC4EB-F6D4-4DFA-BFF4-E35D164B4AB6}" dt="2022-07-30T17:40:04.389" v="783" actId="1076"/>
          <ac:picMkLst>
            <pc:docMk/>
            <pc:sldMk cId="948384326" sldId="261"/>
            <ac:picMk id="4" creationId="{307380FF-BA36-4E09-8BDE-65F1C67681D1}"/>
          </ac:picMkLst>
        </pc:picChg>
        <pc:picChg chg="add del">
          <ac:chgData name="Nguyễn Trịnh" userId="87c789f2c216b412" providerId="LiveId" clId="{B38DC4EB-F6D4-4DFA-BFF4-E35D164B4AB6}" dt="2022-07-30T16:46:48.924" v="22" actId="21"/>
          <ac:picMkLst>
            <pc:docMk/>
            <pc:sldMk cId="948384326" sldId="261"/>
            <ac:picMk id="4" creationId="{D109E01A-466B-4AC2-9043-582A03F7EF50}"/>
          </ac:picMkLst>
        </pc:picChg>
        <pc:picChg chg="add del mod">
          <ac:chgData name="Nguyễn Trịnh" userId="87c789f2c216b412" providerId="LiveId" clId="{B38DC4EB-F6D4-4DFA-BFF4-E35D164B4AB6}" dt="2022-07-30T16:49:05.133" v="50" actId="478"/>
          <ac:picMkLst>
            <pc:docMk/>
            <pc:sldMk cId="948384326" sldId="261"/>
            <ac:picMk id="5" creationId="{DC8F5794-A551-4F9A-9B31-58AF7A409661}"/>
          </ac:picMkLst>
        </pc:picChg>
        <pc:picChg chg="add del mod">
          <ac:chgData name="Nguyễn Trịnh" userId="87c789f2c216b412" providerId="LiveId" clId="{B38DC4EB-F6D4-4DFA-BFF4-E35D164B4AB6}" dt="2022-07-30T16:48:56.812" v="48" actId="478"/>
          <ac:picMkLst>
            <pc:docMk/>
            <pc:sldMk cId="948384326" sldId="261"/>
            <ac:picMk id="7" creationId="{DEC0495A-4293-417B-87E5-E4C80ADF62D8}"/>
          </ac:picMkLst>
        </pc:picChg>
        <pc:picChg chg="add del mod">
          <ac:chgData name="Nguyễn Trịnh" userId="87c789f2c216b412" providerId="LiveId" clId="{B38DC4EB-F6D4-4DFA-BFF4-E35D164B4AB6}" dt="2022-07-30T16:48:54.840" v="47" actId="478"/>
          <ac:picMkLst>
            <pc:docMk/>
            <pc:sldMk cId="948384326" sldId="261"/>
            <ac:picMk id="9" creationId="{2DA0A87D-CC88-4A1A-B4B8-66D9AFAAE875}"/>
          </ac:picMkLst>
        </pc:picChg>
        <pc:picChg chg="add del">
          <ac:chgData name="Nguyễn Trịnh" userId="87c789f2c216b412" providerId="LiveId" clId="{B38DC4EB-F6D4-4DFA-BFF4-E35D164B4AB6}" dt="2022-07-30T16:58:19.724" v="104"/>
          <ac:picMkLst>
            <pc:docMk/>
            <pc:sldMk cId="948384326" sldId="261"/>
            <ac:picMk id="10" creationId="{459A8376-C0C7-417B-81E4-4FE539E13AA9}"/>
          </ac:picMkLst>
        </pc:picChg>
        <pc:picChg chg="add del">
          <ac:chgData name="Nguyễn Trịnh" userId="87c789f2c216b412" providerId="LiveId" clId="{B38DC4EB-F6D4-4DFA-BFF4-E35D164B4AB6}" dt="2022-07-30T16:58:19.724" v="104"/>
          <ac:picMkLst>
            <pc:docMk/>
            <pc:sldMk cId="948384326" sldId="261"/>
            <ac:picMk id="11" creationId="{BCCFF6AD-910B-4802-A106-690F38467BBF}"/>
          </ac:picMkLst>
        </pc:picChg>
      </pc:sldChg>
      <pc:sldChg chg="addSp delSp modSp new del mod">
        <pc:chgData name="Nguyễn Trịnh" userId="87c789f2c216b412" providerId="LiveId" clId="{B38DC4EB-F6D4-4DFA-BFF4-E35D164B4AB6}" dt="2022-07-30T17:07:56.884" v="199" actId="47"/>
        <pc:sldMkLst>
          <pc:docMk/>
          <pc:sldMk cId="885632566" sldId="262"/>
        </pc:sldMkLst>
        <pc:spChg chg="add del">
          <ac:chgData name="Nguyễn Trịnh" userId="87c789f2c216b412" providerId="LiveId" clId="{B38DC4EB-F6D4-4DFA-BFF4-E35D164B4AB6}" dt="2022-07-30T16:58:09.941" v="102"/>
          <ac:spMkLst>
            <pc:docMk/>
            <pc:sldMk cId="885632566" sldId="262"/>
            <ac:spMk id="5" creationId="{CD0BEE75-F081-4B3C-9A99-C2483EC533B5}"/>
          </ac:spMkLst>
        </pc:spChg>
        <pc:picChg chg="add del mod">
          <ac:chgData name="Nguyễn Trịnh" userId="87c789f2c216b412" providerId="LiveId" clId="{B38DC4EB-F6D4-4DFA-BFF4-E35D164B4AB6}" dt="2022-07-30T17:07:54.666" v="198" actId="478"/>
          <ac:picMkLst>
            <pc:docMk/>
            <pc:sldMk cId="885632566" sldId="262"/>
            <ac:picMk id="2" creationId="{0AC2100F-6301-408B-9BFF-D5CBDED23360}"/>
          </ac:picMkLst>
        </pc:picChg>
        <pc:picChg chg="add del mod">
          <ac:chgData name="Nguyễn Trịnh" userId="87c789f2c216b412" providerId="LiveId" clId="{B38DC4EB-F6D4-4DFA-BFF4-E35D164B4AB6}" dt="2022-07-30T16:59:36.025" v="118" actId="21"/>
          <ac:picMkLst>
            <pc:docMk/>
            <pc:sldMk cId="885632566" sldId="262"/>
            <ac:picMk id="3" creationId="{556FB839-2E98-47A8-8797-DDF8E25D8BF6}"/>
          </ac:picMkLst>
        </pc:picChg>
        <pc:picChg chg="add del mod">
          <ac:chgData name="Nguyễn Trịnh" userId="87c789f2c216b412" providerId="LiveId" clId="{B38DC4EB-F6D4-4DFA-BFF4-E35D164B4AB6}" dt="2022-07-30T16:57:55.067" v="100" actId="478"/>
          <ac:picMkLst>
            <pc:docMk/>
            <pc:sldMk cId="885632566" sldId="262"/>
            <ac:picMk id="4" creationId="{04FE9E0C-9B23-4668-B281-3486B728FABD}"/>
          </ac:picMkLst>
        </pc:picChg>
      </pc:sldChg>
      <pc:sldChg chg="new del">
        <pc:chgData name="Nguyễn Trịnh" userId="87c789f2c216b412" providerId="LiveId" clId="{B38DC4EB-F6D4-4DFA-BFF4-E35D164B4AB6}" dt="2022-07-30T16:48:25.364" v="39" actId="47"/>
        <pc:sldMkLst>
          <pc:docMk/>
          <pc:sldMk cId="1255199221" sldId="262"/>
        </pc:sldMkLst>
      </pc:sldChg>
      <pc:sldChg chg="addSp delSp modSp new mod setBg">
        <pc:chgData name="Nguyễn Trịnh" userId="87c789f2c216b412" providerId="LiveId" clId="{B38DC4EB-F6D4-4DFA-BFF4-E35D164B4AB6}" dt="2022-07-30T17:48:28.489" v="1227" actId="14100"/>
        <pc:sldMkLst>
          <pc:docMk/>
          <pc:sldMk cId="3333517229" sldId="262"/>
        </pc:sldMkLst>
        <pc:spChg chg="add del">
          <ac:chgData name="Nguyễn Trịnh" userId="87c789f2c216b412" providerId="LiveId" clId="{B38DC4EB-F6D4-4DFA-BFF4-E35D164B4AB6}" dt="2022-07-30T17:42:26.305" v="943"/>
          <ac:spMkLst>
            <pc:docMk/>
            <pc:sldMk cId="3333517229" sldId="262"/>
            <ac:spMk id="2" creationId="{55B01891-628C-4D04-A71B-AC1FEC3F30B7}"/>
          </ac:spMkLst>
        </pc:spChg>
        <pc:spChg chg="add mod ord">
          <ac:chgData name="Nguyễn Trịnh" userId="87c789f2c216b412" providerId="LiveId" clId="{B38DC4EB-F6D4-4DFA-BFF4-E35D164B4AB6}" dt="2022-07-30T17:48:16.502" v="1223" actId="1076"/>
          <ac:spMkLst>
            <pc:docMk/>
            <pc:sldMk cId="3333517229" sldId="262"/>
            <ac:spMk id="3" creationId="{0EC678DB-3142-4FD1-BF8C-ADF04D372E4A}"/>
          </ac:spMkLst>
        </pc:spChg>
        <pc:spChg chg="add del">
          <ac:chgData name="Nguyễn Trịnh" userId="87c789f2c216b412" providerId="LiveId" clId="{B38DC4EB-F6D4-4DFA-BFF4-E35D164B4AB6}" dt="2022-07-30T17:47:08.362" v="1210" actId="26606"/>
          <ac:spMkLst>
            <pc:docMk/>
            <pc:sldMk cId="3333517229" sldId="262"/>
            <ac:spMk id="10" creationId="{B1595A09-E336-4D1B-9B3A-06A2287A54E2}"/>
          </ac:spMkLst>
        </pc:spChg>
        <pc:spChg chg="add del">
          <ac:chgData name="Nguyễn Trịnh" userId="87c789f2c216b412" providerId="LiveId" clId="{B38DC4EB-F6D4-4DFA-BFF4-E35D164B4AB6}" dt="2022-07-30T17:47:08.362" v="1210" actId="26606"/>
          <ac:spMkLst>
            <pc:docMk/>
            <pc:sldMk cId="3333517229" sldId="262"/>
            <ac:spMk id="12" creationId="{3540989C-C7B8-473B-BF87-6F2DA6A90006}"/>
          </ac:spMkLst>
        </pc:spChg>
        <pc:spChg chg="add del">
          <ac:chgData name="Nguyễn Trịnh" userId="87c789f2c216b412" providerId="LiveId" clId="{B38DC4EB-F6D4-4DFA-BFF4-E35D164B4AB6}" dt="2022-07-30T17:47:26.058" v="1214" actId="26606"/>
          <ac:spMkLst>
            <pc:docMk/>
            <pc:sldMk cId="3333517229" sldId="262"/>
            <ac:spMk id="14" creationId="{E862BE82-D00D-42C1-BF16-93AA37870C32}"/>
          </ac:spMkLst>
        </pc:spChg>
        <pc:spChg chg="add del">
          <ac:chgData name="Nguyễn Trịnh" userId="87c789f2c216b412" providerId="LiveId" clId="{B38DC4EB-F6D4-4DFA-BFF4-E35D164B4AB6}" dt="2022-07-30T17:47:26.058" v="1214" actId="26606"/>
          <ac:spMkLst>
            <pc:docMk/>
            <pc:sldMk cId="3333517229" sldId="262"/>
            <ac:spMk id="15" creationId="{F6D92C2D-1D3D-4974-918C-06579FB354A9}"/>
          </ac:spMkLst>
        </pc:spChg>
        <pc:picChg chg="add mod">
          <ac:chgData name="Nguyễn Trịnh" userId="87c789f2c216b412" providerId="LiveId" clId="{B38DC4EB-F6D4-4DFA-BFF4-E35D164B4AB6}" dt="2022-07-30T17:48:22.373" v="1225" actId="1076"/>
          <ac:picMkLst>
            <pc:docMk/>
            <pc:sldMk cId="3333517229" sldId="262"/>
            <ac:picMk id="5" creationId="{9795B114-85B2-42A3-9DF0-28407D6F947B}"/>
          </ac:picMkLst>
        </pc:picChg>
        <pc:picChg chg="add mod">
          <ac:chgData name="Nguyễn Trịnh" userId="87c789f2c216b412" providerId="LiveId" clId="{B38DC4EB-F6D4-4DFA-BFF4-E35D164B4AB6}" dt="2022-07-30T17:48:28.489" v="1227" actId="14100"/>
          <ac:picMkLst>
            <pc:docMk/>
            <pc:sldMk cId="3333517229" sldId="262"/>
            <ac:picMk id="7" creationId="{0CCF9193-6A4B-4F64-BAA7-E8A619D5585E}"/>
          </ac:picMkLst>
        </pc:picChg>
      </pc:sldChg>
      <pc:sldChg chg="addSp delSp modSp add del mod">
        <pc:chgData name="Nguyễn Trịnh" userId="87c789f2c216b412" providerId="LiveId" clId="{B38DC4EB-F6D4-4DFA-BFF4-E35D164B4AB6}" dt="2022-07-30T16:48:17.492" v="37" actId="47"/>
        <pc:sldMkLst>
          <pc:docMk/>
          <pc:sldMk cId="347440056" sldId="263"/>
        </pc:sldMkLst>
        <pc:spChg chg="add mod">
          <ac:chgData name="Nguyễn Trịnh" userId="87c789f2c216b412" providerId="LiveId" clId="{B38DC4EB-F6D4-4DFA-BFF4-E35D164B4AB6}" dt="2022-07-30T16:47:10.698" v="24" actId="1076"/>
          <ac:spMkLst>
            <pc:docMk/>
            <pc:sldMk cId="347440056" sldId="263"/>
            <ac:spMk id="9" creationId="{132ADB9A-2208-4A3F-B709-12DBDA1932D2}"/>
          </ac:spMkLst>
        </pc:spChg>
        <pc:picChg chg="del mod">
          <ac:chgData name="Nguyễn Trịnh" userId="87c789f2c216b412" providerId="LiveId" clId="{B38DC4EB-F6D4-4DFA-BFF4-E35D164B4AB6}" dt="2022-07-30T16:47:21.318" v="25" actId="478"/>
          <ac:picMkLst>
            <pc:docMk/>
            <pc:sldMk cId="347440056" sldId="263"/>
            <ac:picMk id="3" creationId="{2FF77997-A8B2-E085-4023-907237DC0F06}"/>
          </ac:picMkLst>
        </pc:picChg>
        <pc:picChg chg="add del mod">
          <ac:chgData name="Nguyễn Trịnh" userId="87c789f2c216b412" providerId="LiveId" clId="{B38DC4EB-F6D4-4DFA-BFF4-E35D164B4AB6}" dt="2022-07-30T16:48:07.374" v="36" actId="478"/>
          <ac:picMkLst>
            <pc:docMk/>
            <pc:sldMk cId="347440056" sldId="263"/>
            <ac:picMk id="4" creationId="{FDE1CD14-237B-414E-AB82-BC2EDC1ED71D}"/>
          </ac:picMkLst>
        </pc:picChg>
        <pc:picChg chg="del">
          <ac:chgData name="Nguyễn Trịnh" userId="87c789f2c216b412" providerId="LiveId" clId="{B38DC4EB-F6D4-4DFA-BFF4-E35D164B4AB6}" dt="2022-07-30T16:45:36.644" v="3" actId="478"/>
          <ac:picMkLst>
            <pc:docMk/>
            <pc:sldMk cId="347440056" sldId="263"/>
            <ac:picMk id="5" creationId="{8A39EDCB-2200-94AE-E7D1-F93F8A33E926}"/>
          </ac:picMkLst>
        </pc:picChg>
        <pc:picChg chg="del">
          <ac:chgData name="Nguyễn Trịnh" userId="87c789f2c216b412" providerId="LiveId" clId="{B38DC4EB-F6D4-4DFA-BFF4-E35D164B4AB6}" dt="2022-07-30T16:45:32.505" v="2" actId="478"/>
          <ac:picMkLst>
            <pc:docMk/>
            <pc:sldMk cId="347440056" sldId="263"/>
            <ac:picMk id="7" creationId="{963A2756-9F9A-9BE8-A621-7D058DE6056B}"/>
          </ac:picMkLst>
        </pc:picChg>
        <pc:picChg chg="add del mod">
          <ac:chgData name="Nguyễn Trịnh" userId="87c789f2c216b412" providerId="LiveId" clId="{B38DC4EB-F6D4-4DFA-BFF4-E35D164B4AB6}" dt="2022-07-30T16:46:40.010" v="20" actId="21"/>
          <ac:picMkLst>
            <pc:docMk/>
            <pc:sldMk cId="347440056" sldId="263"/>
            <ac:picMk id="8" creationId="{6955B966-B25F-46AB-BA3E-8B8BC04F92E7}"/>
          </ac:picMkLst>
        </pc:picChg>
        <pc:picChg chg="add del mod">
          <ac:chgData name="Nguyễn Trịnh" userId="87c789f2c216b412" providerId="LiveId" clId="{B38DC4EB-F6D4-4DFA-BFF4-E35D164B4AB6}" dt="2022-07-30T16:47:49.576" v="31" actId="478"/>
          <ac:picMkLst>
            <pc:docMk/>
            <pc:sldMk cId="347440056" sldId="263"/>
            <ac:picMk id="11" creationId="{9026682A-32E3-4FEF-B2CB-B61735C97E36}"/>
          </ac:picMkLst>
        </pc:picChg>
        <pc:picChg chg="add del mod">
          <ac:chgData name="Nguyễn Trịnh" userId="87c789f2c216b412" providerId="LiveId" clId="{B38DC4EB-F6D4-4DFA-BFF4-E35D164B4AB6}" dt="2022-07-30T16:48:05.037" v="35" actId="478"/>
          <ac:picMkLst>
            <pc:docMk/>
            <pc:sldMk cId="347440056" sldId="263"/>
            <ac:picMk id="13" creationId="{A297A539-5248-4E70-9D06-B66131363C90}"/>
          </ac:picMkLst>
        </pc:picChg>
      </pc:sldChg>
      <pc:sldChg chg="addSp delSp modSp new del mod">
        <pc:chgData name="Nguyễn Trịnh" userId="87c789f2c216b412" providerId="LiveId" clId="{B38DC4EB-F6D4-4DFA-BFF4-E35D164B4AB6}" dt="2022-07-30T17:00:37.947" v="124" actId="47"/>
        <pc:sldMkLst>
          <pc:docMk/>
          <pc:sldMk cId="1079723734" sldId="263"/>
        </pc:sldMkLst>
        <pc:picChg chg="add del mod">
          <ac:chgData name="Nguyễn Trịnh" userId="87c789f2c216b412" providerId="LiveId" clId="{B38DC4EB-F6D4-4DFA-BFF4-E35D164B4AB6}" dt="2022-07-30T16:58:58.507" v="113" actId="478"/>
          <ac:picMkLst>
            <pc:docMk/>
            <pc:sldMk cId="1079723734" sldId="263"/>
            <ac:picMk id="2" creationId="{AF72E663-9500-42B7-B2DD-3C1BCBA5D0BE}"/>
          </ac:picMkLst>
        </pc:picChg>
        <pc:picChg chg="add del mod">
          <ac:chgData name="Nguyễn Trịnh" userId="87c789f2c216b412" providerId="LiveId" clId="{B38DC4EB-F6D4-4DFA-BFF4-E35D164B4AB6}" dt="2022-07-30T16:59:00.897" v="114" actId="478"/>
          <ac:picMkLst>
            <pc:docMk/>
            <pc:sldMk cId="1079723734" sldId="263"/>
            <ac:picMk id="3" creationId="{24E77185-9BAB-4E0D-BC25-84515D3D2214}"/>
          </ac:picMkLst>
        </pc:picChg>
        <pc:picChg chg="add del">
          <ac:chgData name="Nguyễn Trịnh" userId="87c789f2c216b412" providerId="LiveId" clId="{B38DC4EB-F6D4-4DFA-BFF4-E35D164B4AB6}" dt="2022-07-30T16:59:17.191" v="115" actId="478"/>
          <ac:picMkLst>
            <pc:docMk/>
            <pc:sldMk cId="1079723734" sldId="263"/>
            <ac:picMk id="4" creationId="{4536851A-1723-4B25-9EB7-CF1039C8CD65}"/>
          </ac:picMkLst>
        </pc:picChg>
        <pc:picChg chg="add del">
          <ac:chgData name="Nguyễn Trịnh" userId="87c789f2c216b412" providerId="LiveId" clId="{B38DC4EB-F6D4-4DFA-BFF4-E35D164B4AB6}" dt="2022-07-30T16:59:23.417" v="116" actId="21"/>
          <ac:picMkLst>
            <pc:docMk/>
            <pc:sldMk cId="1079723734" sldId="263"/>
            <ac:picMk id="5" creationId="{093922B6-CCE2-4483-AA94-7B480C591132}"/>
          </ac:picMkLst>
        </pc:picChg>
      </pc:sldChg>
      <pc:sldChg chg="addSp modSp new mod ord">
        <pc:chgData name="Nguyễn Trịnh" userId="87c789f2c216b412" providerId="LiveId" clId="{B38DC4EB-F6D4-4DFA-BFF4-E35D164B4AB6}" dt="2022-07-30T17:53:55.299" v="1247"/>
        <pc:sldMkLst>
          <pc:docMk/>
          <pc:sldMk cId="2755186734" sldId="263"/>
        </pc:sldMkLst>
        <pc:spChg chg="add mod">
          <ac:chgData name="Nguyễn Trịnh" userId="87c789f2c216b412" providerId="LiveId" clId="{B38DC4EB-F6D4-4DFA-BFF4-E35D164B4AB6}" dt="2022-07-30T17:49:47.525" v="1241" actId="1076"/>
          <ac:spMkLst>
            <pc:docMk/>
            <pc:sldMk cId="2755186734" sldId="263"/>
            <ac:spMk id="2" creationId="{CD99C414-35CF-4F8D-9AC3-644B80F55B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58401-4C91-4880-A202-3B7B56008DD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CA90-98E4-4B49-BE54-EB6AD8BCF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6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8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8E45EC-BA6C-8BFA-4F3C-B2F22251A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650FB-F2C3-4C82-8837-2D221AFEF3A4}" type="datetimeFigureOut">
              <a:rPr lang="en-US"/>
              <a:pPr>
                <a:defRPr/>
              </a:pPr>
              <a:t>6/9/2023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7C7AC6-894B-3BD1-A13E-89823371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4BCFCA-089D-7C83-B125-7552F78C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6E57-6842-4126-8FD8-E5F8BF25B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95523"/>
      </p:ext>
    </p:extLst>
  </p:cSld>
  <p:clrMapOvr>
    <a:masterClrMapping/>
  </p:clrMapOvr>
  <p:transition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1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8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91BA-37A5-43E4-9A18-5EAEEE14D7C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HUONGTHUY\CAC%20BAI%20GIANG%20DIEN%20TU\BAI%20GIANG%20DIEN%20TU%20-%20%20CUA%20THUY\bai%20giang%20chim\big%20pigeon%20show%20-%20YouTube.wmv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6.xml"/><Relationship Id="rId7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10" Type="http://schemas.openxmlformats.org/officeDocument/2006/relationships/image" Target="../media/image47.png"/><Relationship Id="rId4" Type="http://schemas.openxmlformats.org/officeDocument/2006/relationships/slide" Target="slide29.xml"/><Relationship Id="rId9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microsoft.com/office/2007/relationships/hdphoto" Target="../media/hdphoto4.wdp"/><Relationship Id="rId5" Type="http://schemas.openxmlformats.org/officeDocument/2006/relationships/image" Target="../media/image48.jp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50.png"/><Relationship Id="rId5" Type="http://schemas.openxmlformats.org/officeDocument/2006/relationships/image" Target="../media/image52.jp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50.png"/><Relationship Id="rId5" Type="http://schemas.openxmlformats.org/officeDocument/2006/relationships/image" Target="../media/image3.jp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50.png"/><Relationship Id="rId5" Type="http://schemas.openxmlformats.org/officeDocument/2006/relationships/image" Target="../media/image52.jp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8.xml"/><Relationship Id="rId7" Type="http://schemas.openxmlformats.org/officeDocument/2006/relationships/image" Target="../media/image55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microsoft.com/office/2007/relationships/hdphoto" Target="../media/hdphoto5.wdp"/><Relationship Id="rId5" Type="http://schemas.openxmlformats.org/officeDocument/2006/relationships/slide" Target="slide3.xml"/><Relationship Id="rId10" Type="http://schemas.openxmlformats.org/officeDocument/2006/relationships/image" Target="../media/image57.png"/><Relationship Id="rId4" Type="http://schemas.openxmlformats.org/officeDocument/2006/relationships/image" Target="../media/image54.jpeg"/><Relationship Id="rId9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986" y="2895561"/>
            <a:ext cx="6227144" cy="27550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4595" y="2134997"/>
            <a:ext cx="8543925" cy="1325563"/>
          </a:xfrm>
        </p:spPr>
        <p:txBody>
          <a:bodyPr/>
          <a:lstStyle/>
          <a:p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34045" y="63122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UBND </a:t>
            </a:r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1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1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Lan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81" y="806699"/>
            <a:ext cx="1390652" cy="11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0758D-57D1-D4D4-2AFD-1BFEBEEF3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42" y="52913"/>
            <a:ext cx="4630615" cy="327705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E466F-13E4-6AFE-3D2A-8285E8E3B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" y="52165"/>
            <a:ext cx="4630615" cy="3277050"/>
          </a:xfrm>
          <a:prstGeom prst="rect">
            <a:avLst/>
          </a:prstGeom>
        </p:spPr>
      </p:pic>
      <p:pic>
        <p:nvPicPr>
          <p:cNvPr id="2050" name="Picture 2" descr="Đi Tìm Tổ Chào Mào | Quay Cận Cảnh Chào Mào Nuôi Con - YouTube">
            <a:extLst>
              <a:ext uri="{FF2B5EF4-FFF2-40B4-BE49-F238E27FC236}">
                <a16:creationId xmlns:a16="http://schemas.microsoft.com/office/drawing/2014/main" id="{34F4C62F-BDA7-B7CD-D829-0552ACA4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74" y="3343275"/>
            <a:ext cx="62484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ào mào thay lông cho ăn gì? - KÊNH CHIM CHÀO MÀO">
            <a:extLst>
              <a:ext uri="{FF2B5EF4-FFF2-40B4-BE49-F238E27FC236}">
                <a16:creationId xmlns:a16="http://schemas.microsoft.com/office/drawing/2014/main" id="{A19C4A8A-429C-E7F4-755E-6DE476B5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0"/>
            <a:ext cx="721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20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">
            <a:extLst>
              <a:ext uri="{FF2B5EF4-FFF2-40B4-BE49-F238E27FC236}">
                <a16:creationId xmlns:a16="http://schemas.microsoft.com/office/drawing/2014/main" id="{00E4AB4D-4063-AB98-236C-66680868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F415AD44-092B-5F5C-855A-F0DA4026F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69" y="1921119"/>
            <a:ext cx="3303424" cy="438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>
            <a:extLst>
              <a:ext uri="{FF2B5EF4-FFF2-40B4-BE49-F238E27FC236}">
                <a16:creationId xmlns:a16="http://schemas.microsoft.com/office/drawing/2014/main" id="{A822F7FF-B0EE-4511-2503-26A588C4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505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4">
            <a:extLst>
              <a:ext uri="{FF2B5EF4-FFF2-40B4-BE49-F238E27FC236}">
                <a16:creationId xmlns:a16="http://schemas.microsoft.com/office/drawing/2014/main" id="{6D9A4780-0E4A-BCC5-644C-B0A1DABEB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752600"/>
            <a:ext cx="762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Mỏ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3" name="Line 5">
            <a:extLst>
              <a:ext uri="{FF2B5EF4-FFF2-40B4-BE49-F238E27FC236}">
                <a16:creationId xmlns:a16="http://schemas.microsoft.com/office/drawing/2014/main" id="{59D77301-603C-C9BD-B2F0-861C09CF6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1981200"/>
            <a:ext cx="762000" cy="6858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Line 6">
            <a:extLst>
              <a:ext uri="{FF2B5EF4-FFF2-40B4-BE49-F238E27FC236}">
                <a16:creationId xmlns:a16="http://schemas.microsoft.com/office/drawing/2014/main" id="{CDC0C00A-E887-8E4F-DBB7-DF29EE4BD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981200"/>
            <a:ext cx="2971800" cy="85432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D18C3758-91A1-BAAD-9679-77357EA11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417277"/>
            <a:ext cx="1066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Mắt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6" name="Line 8">
            <a:extLst>
              <a:ext uri="{FF2B5EF4-FFF2-40B4-BE49-F238E27FC236}">
                <a16:creationId xmlns:a16="http://schemas.microsoft.com/office/drawing/2014/main" id="{47B7755B-989A-8A4B-5420-BE88BE3EB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667000"/>
            <a:ext cx="1066800" cy="1066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7" name="Line 9">
            <a:extLst>
              <a:ext uri="{FF2B5EF4-FFF2-40B4-BE49-F238E27FC236}">
                <a16:creationId xmlns:a16="http://schemas.microsoft.com/office/drawing/2014/main" id="{02BA05D9-E130-85B0-A621-4AFB6FEFF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399" y="2883876"/>
            <a:ext cx="2250831" cy="77372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8" name="Rectangle 10">
            <a:extLst>
              <a:ext uri="{FF2B5EF4-FFF2-40B4-BE49-F238E27FC236}">
                <a16:creationId xmlns:a16="http://schemas.microsoft.com/office/drawing/2014/main" id="{A680037B-E149-057E-74A6-8E5C765D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322277"/>
            <a:ext cx="1371600" cy="545123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hlink"/>
                </a:solidFill>
              </a:rPr>
              <a:t>2 </a:t>
            </a:r>
            <a:r>
              <a:rPr lang="en-US" altLang="en-US" sz="3200" dirty="0" err="1">
                <a:solidFill>
                  <a:schemeClr val="hlink"/>
                </a:solidFill>
              </a:rPr>
              <a:t>chân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id="{79773237-94C5-159A-AD45-93BFD38FC2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4632080"/>
            <a:ext cx="2514600" cy="1006719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0" name="Line 12">
            <a:extLst>
              <a:ext uri="{FF2B5EF4-FFF2-40B4-BE49-F238E27FC236}">
                <a16:creationId xmlns:a16="http://schemas.microsoft.com/office/drawing/2014/main" id="{F4939848-E5A5-AD4C-2B1E-8686DACEA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4800600"/>
            <a:ext cx="1295400" cy="82647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1" name="Rectangle 13">
            <a:extLst>
              <a:ext uri="{FF2B5EF4-FFF2-40B4-BE49-F238E27FC236}">
                <a16:creationId xmlns:a16="http://schemas.microsoft.com/office/drawing/2014/main" id="{7D947CBE-13EE-B514-41F6-52FEEA15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1722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Đuôi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82" name="Line 14">
            <a:extLst>
              <a:ext uri="{FF2B5EF4-FFF2-40B4-BE49-F238E27FC236}">
                <a16:creationId xmlns:a16="http://schemas.microsoft.com/office/drawing/2014/main" id="{1CC59D82-054A-A945-CED3-F6495BA83C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" y="4419600"/>
            <a:ext cx="3733800" cy="2133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7" name="Line 19">
            <a:extLst>
              <a:ext uri="{FF2B5EF4-FFF2-40B4-BE49-F238E27FC236}">
                <a16:creationId xmlns:a16="http://schemas.microsoft.com/office/drawing/2014/main" id="{A2F97524-D5FF-569B-59BC-67DA6F4F68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4999" y="5486400"/>
            <a:ext cx="2930769" cy="990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8" name="Rectangle 20">
            <a:extLst>
              <a:ext uri="{FF2B5EF4-FFF2-40B4-BE49-F238E27FC236}">
                <a16:creationId xmlns:a16="http://schemas.microsoft.com/office/drawing/2014/main" id="{CB612C54-F7EF-3612-6EFF-9B67AC95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769" y="4407877"/>
            <a:ext cx="1031631" cy="621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35189" name="Line 21">
            <a:extLst>
              <a:ext uri="{FF2B5EF4-FFF2-40B4-BE49-F238E27FC236}">
                <a16:creationId xmlns:a16="http://schemas.microsoft.com/office/drawing/2014/main" id="{5C9EE6E8-A0C7-582E-5CF6-E5A3E5F4A8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399" y="3946280"/>
            <a:ext cx="2930769" cy="85432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0" name="Line 22">
            <a:extLst>
              <a:ext uri="{FF2B5EF4-FFF2-40B4-BE49-F238E27FC236}">
                <a16:creationId xmlns:a16="http://schemas.microsoft.com/office/drawing/2014/main" id="{0C269585-6B54-EE43-DE03-9209446FA2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3581400"/>
            <a:ext cx="19812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1" name="Rectangle 23">
            <a:extLst>
              <a:ext uri="{FF2B5EF4-FFF2-40B4-BE49-F238E27FC236}">
                <a16:creationId xmlns:a16="http://schemas.microsoft.com/office/drawing/2014/main" id="{8ECFEFD0-41B0-2C58-E728-2A0DCACF0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1" y="1078521"/>
            <a:ext cx="1131277" cy="553918"/>
          </a:xfrm>
          <a:prstGeom prst="rect">
            <a:avLst/>
          </a:prstGeom>
          <a:solidFill>
            <a:schemeClr val="bg1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chemeClr val="hlink"/>
                </a:solidFill>
              </a:rPr>
              <a:t>Mào</a:t>
            </a:r>
            <a:endParaRPr lang="en-US" altLang="en-US" sz="3600" dirty="0">
              <a:solidFill>
                <a:schemeClr val="hlink"/>
              </a:solidFill>
            </a:endParaRPr>
          </a:p>
        </p:txBody>
      </p:sp>
      <p:sp>
        <p:nvSpPr>
          <p:cNvPr id="135192" name="Line 24">
            <a:extLst>
              <a:ext uri="{FF2B5EF4-FFF2-40B4-BE49-F238E27FC236}">
                <a16:creationId xmlns:a16="http://schemas.microsoft.com/office/drawing/2014/main" id="{261DC01E-0606-B4F1-B8B9-9DF6C40694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8246" y="1600198"/>
            <a:ext cx="281354" cy="718041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3" name="Rectangle 25">
            <a:extLst>
              <a:ext uri="{FF2B5EF4-FFF2-40B4-BE49-F238E27FC236}">
                <a16:creationId xmlns:a16="http://schemas.microsoft.com/office/drawing/2014/main" id="{76B67F0D-FA0F-B29D-D527-720EB354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1" y="228600"/>
            <a:ext cx="8452338" cy="838200"/>
          </a:xfrm>
          <a:noFill/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So </a:t>
            </a:r>
            <a:r>
              <a:rPr lang="en-US" altLang="en-US" sz="3600" b="1" dirty="0" err="1">
                <a:solidFill>
                  <a:srgbClr val="FF0000"/>
                </a:solidFill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khuyên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mào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2" grpId="1" animBg="1"/>
      <p:bldP spid="135172" grpId="2" animBg="1"/>
      <p:bldP spid="135173" grpId="0" animBg="1"/>
      <p:bldP spid="135174" grpId="0" animBg="1"/>
      <p:bldP spid="135175" grpId="0" animBg="1"/>
      <p:bldP spid="135175" grpId="1" animBg="1"/>
      <p:bldP spid="135175" grpId="2" animBg="1"/>
      <p:bldP spid="135176" grpId="0" animBg="1"/>
      <p:bldP spid="135177" grpId="0" animBg="1"/>
      <p:bldP spid="135178" grpId="0" animBg="1"/>
      <p:bldP spid="135178" grpId="1" animBg="1"/>
      <p:bldP spid="135178" grpId="2" animBg="1"/>
      <p:bldP spid="135179" grpId="0" animBg="1"/>
      <p:bldP spid="135180" grpId="0" animBg="1"/>
      <p:bldP spid="135181" grpId="0" animBg="1"/>
      <p:bldP spid="135181" grpId="1" animBg="1"/>
      <p:bldP spid="135181" grpId="2" animBg="1"/>
      <p:bldP spid="135182" grpId="0" animBg="1"/>
      <p:bldP spid="135187" grpId="0" animBg="1"/>
      <p:bldP spid="135188" grpId="0" animBg="1"/>
      <p:bldP spid="135188" grpId="1" animBg="1"/>
      <p:bldP spid="135189" grpId="0" animBg="1"/>
      <p:bldP spid="135190" grpId="0" animBg="1"/>
      <p:bldP spid="135191" grpId="0" animBg="1"/>
      <p:bldP spid="135191" grpId="1" animBg="1"/>
      <p:bldP spid="135191" grpId="2" animBg="1"/>
      <p:bldP spid="135192" grpId="0" animBg="1"/>
      <p:bldP spid="1351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8" name="Rectangle 6">
            <a:extLst>
              <a:ext uri="{FF2B5EF4-FFF2-40B4-BE49-F238E27FC236}">
                <a16:creationId xmlns:a16="http://schemas.microsoft.com/office/drawing/2014/main" id="{BFE7750F-A6AE-978F-757D-EBD59211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462" y="164123"/>
            <a:ext cx="4448908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36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b</a:t>
            </a:r>
            <a:r>
              <a:rPr lang="en-US" altLang="en-US" sz="3600" b="1" dirty="0" err="1">
                <a:solidFill>
                  <a:schemeClr val="hlink"/>
                </a:solidFill>
              </a:rPr>
              <a:t>ồ</a:t>
            </a:r>
            <a:r>
              <a:rPr lang="en-US" altLang="en-US" sz="3600" b="1" dirty="0">
                <a:solidFill>
                  <a:schemeClr val="hlink"/>
                </a:solidFill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</a:rPr>
              <a:t>câu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pic>
        <p:nvPicPr>
          <p:cNvPr id="120840" name="big pigeon show - YouTube.wmv">
            <a:hlinkClick r:id="" action="ppaction://media"/>
            <a:extLst>
              <a:ext uri="{FF2B5EF4-FFF2-40B4-BE49-F238E27FC236}">
                <a16:creationId xmlns:a16="http://schemas.microsoft.com/office/drawing/2014/main" id="{E72D5B0E-D276-07BA-4066-56C54DC96828}"/>
              </a:ext>
            </a:extLst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162498"/>
            <a:ext cx="6972300" cy="4552502"/>
          </a:xfr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70" fill="hold"/>
                                        <p:tgtEl>
                                          <p:spTgt spid="1208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084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0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08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40"/>
                  </p:tgtEl>
                </p:cond>
              </p:nextCondLst>
            </p:seq>
          </p:childTnLst>
        </p:cTn>
      </p:par>
    </p:tnLst>
    <p:bldLst>
      <p:bldP spid="1208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A35908-485E-A0A0-2302-BD215A64A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46" y="1057275"/>
            <a:ext cx="5715000" cy="4514850"/>
          </a:xfrm>
          <a:prstGeom prst="rect">
            <a:avLst/>
          </a:prstGeom>
        </p:spPr>
      </p:pic>
      <p:sp>
        <p:nvSpPr>
          <p:cNvPr id="122886" name="Rectangle 6">
            <a:extLst>
              <a:ext uri="{FF2B5EF4-FFF2-40B4-BE49-F238E27FC236}">
                <a16:creationId xmlns:a16="http://schemas.microsoft.com/office/drawing/2014/main" id="{3E05AAB8-8E7F-2F17-10C4-D66A6562E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819400"/>
            <a:ext cx="1219200" cy="6096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Cánh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87" name="Line 7">
            <a:extLst>
              <a:ext uri="{FF2B5EF4-FFF2-40B4-BE49-F238E27FC236}">
                <a16:creationId xmlns:a16="http://schemas.microsoft.com/office/drawing/2014/main" id="{78BC3E23-AAA9-706D-9456-568910BDF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5075" y="3316072"/>
            <a:ext cx="1828800" cy="609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>
            <a:extLst>
              <a:ext uri="{FF2B5EF4-FFF2-40B4-BE49-F238E27FC236}">
                <a16:creationId xmlns:a16="http://schemas.microsoft.com/office/drawing/2014/main" id="{BAE1F196-2B75-2BA4-69BD-76F8DC313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577" y="5715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Đuôi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0" name="Line 10">
            <a:extLst>
              <a:ext uri="{FF2B5EF4-FFF2-40B4-BE49-F238E27FC236}">
                <a16:creationId xmlns:a16="http://schemas.microsoft.com/office/drawing/2014/main" id="{13B68D31-2653-95C6-128A-A31268C782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85538" y="5105400"/>
            <a:ext cx="996462" cy="609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4A38BACD-816D-C7E5-C661-440F4C17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34050"/>
            <a:ext cx="2590800" cy="685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hlink"/>
                </a:solidFill>
              </a:rPr>
              <a:t>2 </a:t>
            </a:r>
            <a:r>
              <a:rPr lang="en-US" altLang="en-US" sz="3200" dirty="0" err="1">
                <a:solidFill>
                  <a:schemeClr val="hlink"/>
                </a:solidFill>
              </a:rPr>
              <a:t>chân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2" name="Line 12">
            <a:extLst>
              <a:ext uri="{FF2B5EF4-FFF2-40B4-BE49-F238E27FC236}">
                <a16:creationId xmlns:a16="http://schemas.microsoft.com/office/drawing/2014/main" id="{DC5AC5BF-FC7A-DF85-08F6-E17887825F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029200"/>
            <a:ext cx="304800" cy="70485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Line 13">
            <a:extLst>
              <a:ext uri="{FF2B5EF4-FFF2-40B4-BE49-F238E27FC236}">
                <a16:creationId xmlns:a16="http://schemas.microsoft.com/office/drawing/2014/main" id="{2B8276C5-BF7A-FBD0-8A90-83D4850898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4953000"/>
            <a:ext cx="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4" name="Rectangle 14">
            <a:extLst>
              <a:ext uri="{FF2B5EF4-FFF2-40B4-BE49-F238E27FC236}">
                <a16:creationId xmlns:a16="http://schemas.microsoft.com/office/drawing/2014/main" id="{61376852-D1D4-E375-2FB7-7369522E2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90" y="2168769"/>
            <a:ext cx="1023578" cy="715109"/>
          </a:xfrm>
          <a:prstGeom prst="rect">
            <a:avLst/>
          </a:prstGeom>
          <a:solidFill>
            <a:schemeClr val="bg1"/>
          </a:solidFill>
          <a:ln w="28575">
            <a:solidFill>
              <a:srgbClr val="0191B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3200" dirty="0" err="1">
                <a:solidFill>
                  <a:schemeClr val="hlink"/>
                </a:solidFill>
              </a:rPr>
              <a:t>ỏ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5" name="Line 15">
            <a:extLst>
              <a:ext uri="{FF2B5EF4-FFF2-40B4-BE49-F238E27FC236}">
                <a16:creationId xmlns:a16="http://schemas.microsoft.com/office/drawing/2014/main" id="{B980FEDF-48F7-1194-EA59-B9BCC5FB3E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0568" y="1972408"/>
            <a:ext cx="2375390" cy="621416"/>
          </a:xfrm>
          <a:prstGeom prst="line">
            <a:avLst/>
          </a:prstGeom>
          <a:noFill/>
          <a:ln w="28575">
            <a:solidFill>
              <a:srgbClr val="0191B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6" name="Rectangle 16">
            <a:extLst>
              <a:ext uri="{FF2B5EF4-FFF2-40B4-BE49-F238E27FC236}">
                <a16:creationId xmlns:a16="http://schemas.microsoft.com/office/drawing/2014/main" id="{531C3C5E-80E8-2538-91EA-AF6A5261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5" y="533400"/>
            <a:ext cx="1201615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Mắt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7" name="Line 17">
            <a:extLst>
              <a:ext uri="{FF2B5EF4-FFF2-40B4-BE49-F238E27FC236}">
                <a16:creationId xmlns:a16="http://schemas.microsoft.com/office/drawing/2014/main" id="{6F1D3F97-3D45-9263-6ED3-6BF076211F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066800"/>
            <a:ext cx="2743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1" name="Rectangle 21">
            <a:extLst>
              <a:ext uri="{FF2B5EF4-FFF2-40B4-BE49-F238E27FC236}">
                <a16:creationId xmlns:a16="http://schemas.microsoft.com/office/drawing/2014/main" id="{8600F5D1-9388-5C73-1BE4-59FE6EAE3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04800"/>
            <a:ext cx="5879123" cy="6096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C</a:t>
            </a:r>
            <a:r>
              <a:rPr lang="en-US" altLang="en-US" sz="3600" dirty="0" err="1">
                <a:solidFill>
                  <a:schemeClr val="hlink"/>
                </a:solidFill>
              </a:rPr>
              <a:t>ấu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tạo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của</a:t>
            </a:r>
            <a:r>
              <a:rPr lang="en-US" altLang="en-US" sz="3600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3600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b</a:t>
            </a:r>
            <a:r>
              <a:rPr lang="en-US" altLang="en-US" sz="3600" dirty="0" err="1">
                <a:solidFill>
                  <a:schemeClr val="hlink"/>
                </a:solidFill>
              </a:rPr>
              <a:t>ồ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câu</a:t>
            </a:r>
            <a:endParaRPr lang="en-US" altLang="en-US" sz="3600" dirty="0">
              <a:solidFill>
                <a:schemeClr val="hlink"/>
              </a:solidFill>
            </a:endParaRPr>
          </a:p>
        </p:txBody>
      </p:sp>
      <p:sp>
        <p:nvSpPr>
          <p:cNvPr id="2" name="Oval 3">
            <a:extLst>
              <a:ext uri="{FF2B5EF4-FFF2-40B4-BE49-F238E27FC236}">
                <a16:creationId xmlns:a16="http://schemas.microsoft.com/office/drawing/2014/main" id="{81263968-FC33-4AD0-0F76-E42FFB00A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19200"/>
            <a:ext cx="1295400" cy="1143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FC10563F-BB1D-37F1-D3CC-6D33CEC27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804" y="2209800"/>
            <a:ext cx="3048000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08ADC2B4-BA6E-AB49-8B00-A1D1AD3728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1219200"/>
            <a:ext cx="33528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58165018-4FDD-AF3B-AC11-4A991EE5E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1780" y="3974122"/>
            <a:ext cx="1667609" cy="3985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09D8384-7912-4D60-7031-37A39413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16126"/>
            <a:ext cx="1676400" cy="990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đầu</a:t>
            </a:r>
            <a:endParaRPr lang="en-US" altLang="en-US" sz="320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89CFF-BB0D-6AD9-BAD3-267A0C2D3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461" y="3771900"/>
            <a:ext cx="2248638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 animBg="1"/>
      <p:bldP spid="122886" grpId="1" animBg="1"/>
      <p:bldP spid="122886" grpId="2" animBg="1"/>
      <p:bldP spid="122887" grpId="0" animBg="1"/>
      <p:bldP spid="122889" grpId="0" animBg="1"/>
      <p:bldP spid="122889" grpId="1" animBg="1"/>
      <p:bldP spid="122889" grpId="2" animBg="1"/>
      <p:bldP spid="122890" grpId="0" animBg="1"/>
      <p:bldP spid="122891" grpId="0" animBg="1"/>
      <p:bldP spid="122891" grpId="1" animBg="1"/>
      <p:bldP spid="122891" grpId="2" animBg="1"/>
      <p:bldP spid="122892" grpId="0" animBg="1"/>
      <p:bldP spid="122893" grpId="0" animBg="1"/>
      <p:bldP spid="122894" grpId="0" animBg="1"/>
      <p:bldP spid="122894" grpId="1" animBg="1"/>
      <p:bldP spid="122894" grpId="2" animBg="1"/>
      <p:bldP spid="122895" grpId="0" animBg="1"/>
      <p:bldP spid="122896" grpId="0" animBg="1"/>
      <p:bldP spid="122896" grpId="1" animBg="1"/>
      <p:bldP spid="122896" grpId="2" animBg="1"/>
      <p:bldP spid="122897" grpId="0" animBg="1"/>
      <p:bldP spid="122901" grpId="0" animBg="1"/>
      <p:bldP spid="2" grpId="0" animBg="1"/>
      <p:bldP spid="3" grpId="0" animBg="1"/>
      <p:bldP spid="4" grpId="0" animBg="1"/>
      <p:bldP spid="5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76245-9211-3980-AF99-E9EAEDA56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9" y="402318"/>
            <a:ext cx="4254325" cy="3260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889D1-99E5-46EC-28A1-847A0944D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3" t="10876" r="7731" b="24165"/>
          <a:stretch/>
        </p:blipFill>
        <p:spPr>
          <a:xfrm>
            <a:off x="5240215" y="39426"/>
            <a:ext cx="4309862" cy="3623434"/>
          </a:xfrm>
          <a:prstGeom prst="rect">
            <a:avLst/>
          </a:prstGeom>
        </p:spPr>
      </p:pic>
      <p:pic>
        <p:nvPicPr>
          <p:cNvPr id="3076" name="Picture 4" descr="Bồ câu quý hiếm Nicoba xuất hiện tại Vườn Quốc gia Côn Đảo">
            <a:extLst>
              <a:ext uri="{FF2B5EF4-FFF2-40B4-BE49-F238E27FC236}">
                <a16:creationId xmlns:a16="http://schemas.microsoft.com/office/drawing/2014/main" id="{54F006EF-F64E-ED62-628B-A164ADE4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6" y="3622862"/>
            <a:ext cx="4818224" cy="320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ch Làm Chuồng Bồ Câu Bằng Thùng Xốp Chuẩn Kỹ Thuật Tiết Kiệm Nhất">
            <a:extLst>
              <a:ext uri="{FF2B5EF4-FFF2-40B4-BE49-F238E27FC236}">
                <a16:creationId xmlns:a16="http://schemas.microsoft.com/office/drawing/2014/main" id="{49F174A4-0900-B383-0FC4-46A6ADAAE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r="13993" b="18341"/>
          <a:stretch/>
        </p:blipFill>
        <p:spPr bwMode="auto">
          <a:xfrm>
            <a:off x="5022989" y="3597458"/>
            <a:ext cx="4744314" cy="32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ức ăn cho chim bồ câu cần lưu ý những điều gì ? - NN Thủy Sản">
            <a:extLst>
              <a:ext uri="{FF2B5EF4-FFF2-40B4-BE49-F238E27FC236}">
                <a16:creationId xmlns:a16="http://schemas.microsoft.com/office/drawing/2014/main" id="{32E4B417-DA28-E93B-CD24-25993838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5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F6E56BE-0B00-A646-5E06-2FE63E2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8" y="0"/>
            <a:ext cx="8131915" cy="65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7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id="{7E8F17B9-848A-115F-C37E-6E563FF68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243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70C0"/>
                </a:solidFill>
              </a:rPr>
              <a:t>Một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số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loài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chim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nuôi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làm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cảnh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pic>
        <p:nvPicPr>
          <p:cNvPr id="22544" name="Picture 16">
            <a:extLst>
              <a:ext uri="{FF2B5EF4-FFF2-40B4-BE49-F238E27FC236}">
                <a16:creationId xmlns:a16="http://schemas.microsoft.com/office/drawing/2014/main" id="{755512F3-3B6D-2489-8B3B-93F82769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838200"/>
            <a:ext cx="2819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>
            <a:extLst>
              <a:ext uri="{FF2B5EF4-FFF2-40B4-BE49-F238E27FC236}">
                <a16:creationId xmlns:a16="http://schemas.microsoft.com/office/drawing/2014/main" id="{61923DFD-DDC1-D45A-274E-A638798B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971800" cy="2362200"/>
          </a:xfrm>
          <a:prstGeom prst="rect">
            <a:avLst/>
          </a:prstGeom>
          <a:noFill/>
          <a:ln w="63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6" name="Rectangle 18">
            <a:extLst>
              <a:ext uri="{FF2B5EF4-FFF2-40B4-BE49-F238E27FC236}">
                <a16:creationId xmlns:a16="http://schemas.microsoft.com/office/drawing/2014/main" id="{0AFA797F-1B32-8093-D1DA-DBA76D1EDF57}"/>
              </a:ext>
            </a:extLst>
          </p:cNvPr>
          <p:cNvSpPr>
            <a:spLocks/>
          </p:cNvSpPr>
          <p:nvPr/>
        </p:nvSpPr>
        <p:spPr bwMode="auto">
          <a:xfrm>
            <a:off x="1219200" y="32766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hoạ</a:t>
            </a:r>
            <a:r>
              <a:rPr lang="en-US" altLang="en-US" sz="2800" dirty="0">
                <a:solidFill>
                  <a:srgbClr val="FF0000"/>
                </a:solidFill>
              </a:rPr>
              <a:t> mi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16634C2B-67CC-BFA1-F238-99F423F98B60}"/>
              </a:ext>
            </a:extLst>
          </p:cNvPr>
          <p:cNvSpPr>
            <a:spLocks/>
          </p:cNvSpPr>
          <p:nvPr/>
        </p:nvSpPr>
        <p:spPr bwMode="auto">
          <a:xfrm>
            <a:off x="3892062" y="3328195"/>
            <a:ext cx="2661138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khướu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trắng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2548" name="Picture 20">
            <a:extLst>
              <a:ext uri="{FF2B5EF4-FFF2-40B4-BE49-F238E27FC236}">
                <a16:creationId xmlns:a16="http://schemas.microsoft.com/office/drawing/2014/main" id="{64164AA2-02B4-3EB3-0813-B6D80BC3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Rectangle 21">
            <a:extLst>
              <a:ext uri="{FF2B5EF4-FFF2-40B4-BE49-F238E27FC236}">
                <a16:creationId xmlns:a16="http://schemas.microsoft.com/office/drawing/2014/main" id="{7F929166-7E21-01BB-7D93-71CE1AA2B3FC}"/>
              </a:ext>
            </a:extLst>
          </p:cNvPr>
          <p:cNvSpPr>
            <a:spLocks/>
          </p:cNvSpPr>
          <p:nvPr/>
        </p:nvSpPr>
        <p:spPr bwMode="auto">
          <a:xfrm>
            <a:off x="1606062" y="6324600"/>
            <a:ext cx="1746738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chích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choè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2550" name="Picture 22">
            <a:extLst>
              <a:ext uri="{FF2B5EF4-FFF2-40B4-BE49-F238E27FC236}">
                <a16:creationId xmlns:a16="http://schemas.microsoft.com/office/drawing/2014/main" id="{4F679377-6189-0A5F-0AAD-AAD12C49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38200"/>
            <a:ext cx="259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>
            <a:extLst>
              <a:ext uri="{FF2B5EF4-FFF2-40B4-BE49-F238E27FC236}">
                <a16:creationId xmlns:a16="http://schemas.microsoft.com/office/drawing/2014/main" id="{06ACADF5-0DF1-F352-42F9-7E90BFD9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52876"/>
            <a:ext cx="28194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2" name="Rectangle 24">
            <a:extLst>
              <a:ext uri="{FF2B5EF4-FFF2-40B4-BE49-F238E27FC236}">
                <a16:creationId xmlns:a16="http://schemas.microsoft.com/office/drawing/2014/main" id="{C3C9D321-5A3A-5DCB-47CD-6868DE92D01C}"/>
              </a:ext>
            </a:extLst>
          </p:cNvPr>
          <p:cNvSpPr>
            <a:spLocks/>
          </p:cNvSpPr>
          <p:nvPr/>
        </p:nvSpPr>
        <p:spPr bwMode="auto">
          <a:xfrm>
            <a:off x="7543800" y="33528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sơn</a:t>
            </a:r>
            <a:r>
              <a:rPr lang="en-US" altLang="en-US" sz="2800" dirty="0">
                <a:solidFill>
                  <a:srgbClr val="FF0000"/>
                </a:solidFill>
              </a:rPr>
              <a:t> ca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8E59BCAE-3B27-6B32-76C6-E7E3C6174468}"/>
              </a:ext>
            </a:extLst>
          </p:cNvPr>
          <p:cNvSpPr>
            <a:spLocks/>
          </p:cNvSpPr>
          <p:nvPr/>
        </p:nvSpPr>
        <p:spPr bwMode="auto">
          <a:xfrm>
            <a:off x="5638800" y="63246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sáo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nâu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4380BFF5-9BA4-8EB4-F337-2E07741D3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66687"/>
            <a:ext cx="2552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* </a:t>
            </a:r>
            <a:r>
              <a:rPr lang="en-US" altLang="en-US" sz="3600" dirty="0" err="1">
                <a:solidFill>
                  <a:srgbClr val="FF0000"/>
                </a:solidFill>
              </a:rPr>
              <a:t>Mở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rộng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3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3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3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3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3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/>
      <p:bldP spid="22546" grpId="0" animBg="1"/>
      <p:bldP spid="22547" grpId="0" animBg="1"/>
      <p:bldP spid="22549" grpId="0" animBg="1"/>
      <p:bldP spid="22552" grpId="0" animBg="1"/>
      <p:bldP spid="2255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>
            <a:extLst>
              <a:ext uri="{FF2B5EF4-FFF2-40B4-BE49-F238E27FC236}">
                <a16:creationId xmlns:a16="http://schemas.microsoft.com/office/drawing/2014/main" id="{13C85689-F438-EB2C-7705-7E41DEC1A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52835"/>
            <a:ext cx="90033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70C0"/>
                </a:solidFill>
              </a:rPr>
              <a:t>Một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số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loài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chim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nuôi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lấy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thịt</a:t>
            </a:r>
            <a:r>
              <a:rPr lang="en-US" altLang="en-US" sz="3200" dirty="0">
                <a:solidFill>
                  <a:srgbClr val="0070C0"/>
                </a:solidFill>
              </a:rPr>
              <a:t>, </a:t>
            </a:r>
            <a:r>
              <a:rPr lang="en-US" altLang="en-US" sz="3200" dirty="0" err="1">
                <a:solidFill>
                  <a:srgbClr val="0070C0"/>
                </a:solidFill>
              </a:rPr>
              <a:t>trứng</a:t>
            </a:r>
            <a:r>
              <a:rPr lang="en-US" altLang="en-US" sz="3200" dirty="0">
                <a:solidFill>
                  <a:srgbClr val="0070C0"/>
                </a:solidFill>
              </a:rPr>
              <a:t>, </a:t>
            </a:r>
            <a:r>
              <a:rPr lang="en-US" altLang="en-US" sz="3200" dirty="0" err="1">
                <a:solidFill>
                  <a:srgbClr val="0070C0"/>
                </a:solidFill>
              </a:rPr>
              <a:t>lấy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tổ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làm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thuốc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chữa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bệnh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138247" name="Rectangle 7">
            <a:extLst>
              <a:ext uri="{FF2B5EF4-FFF2-40B4-BE49-F238E27FC236}">
                <a16:creationId xmlns:a16="http://schemas.microsoft.com/office/drawing/2014/main" id="{336BD180-1BDD-618D-2F87-4E806FE146A5}"/>
              </a:ext>
            </a:extLst>
          </p:cNvPr>
          <p:cNvSpPr>
            <a:spLocks/>
          </p:cNvSpPr>
          <p:nvPr/>
        </p:nvSpPr>
        <p:spPr bwMode="auto">
          <a:xfrm>
            <a:off x="1666875" y="3818792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cút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38254" name="Rectangle 14">
            <a:extLst>
              <a:ext uri="{FF2B5EF4-FFF2-40B4-BE49-F238E27FC236}">
                <a16:creationId xmlns:a16="http://schemas.microsoft.com/office/drawing/2014/main" id="{0A49CDF8-B7F1-2F5C-B2A8-9FFE2B7862AF}"/>
              </a:ext>
            </a:extLst>
          </p:cNvPr>
          <p:cNvSpPr>
            <a:spLocks/>
          </p:cNvSpPr>
          <p:nvPr/>
        </p:nvSpPr>
        <p:spPr bwMode="auto">
          <a:xfrm>
            <a:off x="6629400" y="38100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bồ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câu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138255" name="Picture 15">
            <a:extLst>
              <a:ext uri="{FF2B5EF4-FFF2-40B4-BE49-F238E27FC236}">
                <a16:creationId xmlns:a16="http://schemas.microsoft.com/office/drawing/2014/main" id="{74874BBD-C60B-CF0C-400A-0E97E72B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42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6" name="Picture 16">
            <a:extLst>
              <a:ext uri="{FF2B5EF4-FFF2-40B4-BE49-F238E27FC236}">
                <a16:creationId xmlns:a16="http://schemas.microsoft.com/office/drawing/2014/main" id="{D23AA32D-0937-72BC-0C84-FC8EBE52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7" name="Picture 17">
            <a:extLst>
              <a:ext uri="{FF2B5EF4-FFF2-40B4-BE49-F238E27FC236}">
                <a16:creationId xmlns:a16="http://schemas.microsoft.com/office/drawing/2014/main" id="{1084CE8C-3C05-B17C-7E92-4EE3D042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30289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8" name="Rectangle 18">
            <a:extLst>
              <a:ext uri="{FF2B5EF4-FFF2-40B4-BE49-F238E27FC236}">
                <a16:creationId xmlns:a16="http://schemas.microsoft.com/office/drawing/2014/main" id="{C660CCC7-20E8-F48A-4DE5-65832032C2B9}"/>
              </a:ext>
            </a:extLst>
          </p:cNvPr>
          <p:cNvSpPr>
            <a:spLocks/>
          </p:cNvSpPr>
          <p:nvPr/>
        </p:nvSpPr>
        <p:spPr bwMode="auto">
          <a:xfrm>
            <a:off x="6781800" y="5943600"/>
            <a:ext cx="1834662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yến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13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30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/>
      <p:bldP spid="138247" grpId="0" animBg="1"/>
      <p:bldP spid="138254" grpId="0" animBg="1"/>
      <p:bldP spid="1382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8" y="8363"/>
            <a:ext cx="9906001" cy="6849637"/>
          </a:xfrm>
        </p:spPr>
      </p:pic>
      <p:sp>
        <p:nvSpPr>
          <p:cNvPr id="9" name="Cloud 8"/>
          <p:cNvSpPr/>
          <p:nvPr/>
        </p:nvSpPr>
        <p:spPr>
          <a:xfrm>
            <a:off x="1464659" y="3079482"/>
            <a:ext cx="6957848" cy="273269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loud 10"/>
          <p:cNvSpPr/>
          <p:nvPr/>
        </p:nvSpPr>
        <p:spPr>
          <a:xfrm>
            <a:off x="9417" y="436618"/>
            <a:ext cx="5402041" cy="238122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spcAft>
                <a:spcPts val="554"/>
              </a:spcAft>
            </a:pP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Cloud 11"/>
          <p:cNvSpPr/>
          <p:nvPr/>
        </p:nvSpPr>
        <p:spPr>
          <a:xfrm>
            <a:off x="5411458" y="437373"/>
            <a:ext cx="4139608" cy="238122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spcAft>
                <a:spcPts val="554"/>
              </a:spcAft>
            </a:pP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685">
            <a:off x="7811403" y="-487551"/>
            <a:ext cx="2585841" cy="25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9">
            <a:extLst>
              <a:ext uri="{FF2B5EF4-FFF2-40B4-BE49-F238E27FC236}">
                <a16:creationId xmlns:a16="http://schemas.microsoft.com/office/drawing/2014/main" id="{42B74D80-B0B6-C732-788D-4A18E52E5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6491288"/>
            <a:ext cx="45116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9267" name="Text Box 3">
            <a:extLst>
              <a:ext uri="{FF2B5EF4-FFF2-40B4-BE49-F238E27FC236}">
                <a16:creationId xmlns:a16="http://schemas.microsoft.com/office/drawing/2014/main" id="{2417C43C-FC27-EE0B-A64F-E6C2ABF9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90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00" dirty="0" err="1">
                <a:solidFill>
                  <a:srgbClr val="0070C0"/>
                </a:solidFill>
              </a:rPr>
              <a:t>Một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số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loài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chim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nhỏ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ăn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các</a:t>
            </a:r>
            <a:r>
              <a:rPr lang="en-US" altLang="en-US" sz="3100" dirty="0">
                <a:solidFill>
                  <a:srgbClr val="0070C0"/>
                </a:solidFill>
              </a:rPr>
              <a:t> con </a:t>
            </a:r>
            <a:r>
              <a:rPr lang="en-US" altLang="en-US" sz="3100" dirty="0" err="1">
                <a:solidFill>
                  <a:srgbClr val="0070C0"/>
                </a:solidFill>
              </a:rPr>
              <a:t>côn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trùng</a:t>
            </a:r>
            <a:r>
              <a:rPr lang="en-US" altLang="en-US" sz="3100" dirty="0">
                <a:solidFill>
                  <a:srgbClr val="0070C0"/>
                </a:solidFill>
              </a:rPr>
              <a:t>, </a:t>
            </a:r>
            <a:r>
              <a:rPr lang="en-US" altLang="en-US" sz="3100" dirty="0" err="1">
                <a:solidFill>
                  <a:srgbClr val="0070C0"/>
                </a:solidFill>
              </a:rPr>
              <a:t>hút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mật</a:t>
            </a:r>
            <a:r>
              <a:rPr lang="en-US" altLang="en-US" sz="3100" dirty="0">
                <a:solidFill>
                  <a:srgbClr val="0070C0"/>
                </a:solidFill>
              </a:rPr>
              <a:t> </a:t>
            </a:r>
            <a:r>
              <a:rPr lang="en-US" altLang="en-US" sz="3100" dirty="0" err="1">
                <a:solidFill>
                  <a:srgbClr val="0070C0"/>
                </a:solidFill>
              </a:rPr>
              <a:t>hoa</a:t>
            </a:r>
            <a:endParaRPr lang="en-US" altLang="en-US" sz="3100" dirty="0">
              <a:solidFill>
                <a:srgbClr val="0070C0"/>
              </a:solidFill>
            </a:endParaRPr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415DD1F2-E2E5-3495-2CBE-5C4A1C835E26}"/>
              </a:ext>
            </a:extLst>
          </p:cNvPr>
          <p:cNvSpPr>
            <a:spLocks/>
          </p:cNvSpPr>
          <p:nvPr/>
        </p:nvSpPr>
        <p:spPr bwMode="auto">
          <a:xfrm>
            <a:off x="1137137" y="3886200"/>
            <a:ext cx="3294185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sâu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bụng</a:t>
            </a:r>
            <a:r>
              <a:rPr lang="en-US" altLang="en-US" sz="2800" dirty="0">
                <a:solidFill>
                  <a:srgbClr val="FF0000"/>
                </a:solidFill>
              </a:rPr>
              <a:t>  </a:t>
            </a:r>
            <a:r>
              <a:rPr lang="en-US" altLang="en-US" sz="2800" dirty="0" err="1">
                <a:solidFill>
                  <a:srgbClr val="FF0000"/>
                </a:solidFill>
              </a:rPr>
              <a:t>vàng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39270" name="Rectangle 6">
            <a:extLst>
              <a:ext uri="{FF2B5EF4-FFF2-40B4-BE49-F238E27FC236}">
                <a16:creationId xmlns:a16="http://schemas.microsoft.com/office/drawing/2014/main" id="{082461AD-DF04-EA41-F199-17462DC89CD3}"/>
              </a:ext>
            </a:extLst>
          </p:cNvPr>
          <p:cNvSpPr>
            <a:spLocks/>
          </p:cNvSpPr>
          <p:nvPr/>
        </p:nvSpPr>
        <p:spPr bwMode="auto">
          <a:xfrm>
            <a:off x="6477000" y="3810000"/>
            <a:ext cx="17526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chích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bông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139274" name="Picture 10">
            <a:extLst>
              <a:ext uri="{FF2B5EF4-FFF2-40B4-BE49-F238E27FC236}">
                <a16:creationId xmlns:a16="http://schemas.microsoft.com/office/drawing/2014/main" id="{C58EA52C-349A-DF5A-04BA-8484B9DF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11">
            <a:extLst>
              <a:ext uri="{FF2B5EF4-FFF2-40B4-BE49-F238E27FC236}">
                <a16:creationId xmlns:a16="http://schemas.microsoft.com/office/drawing/2014/main" id="{9CCE19C4-BADF-416E-F848-6D0BF236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Picture 12">
            <a:extLst>
              <a:ext uri="{FF2B5EF4-FFF2-40B4-BE49-F238E27FC236}">
                <a16:creationId xmlns:a16="http://schemas.microsoft.com/office/drawing/2014/main" id="{B5FA0C40-863F-ED2F-C2C1-9766DA52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6" y="4495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7" name="Rectangle 13">
            <a:extLst>
              <a:ext uri="{FF2B5EF4-FFF2-40B4-BE49-F238E27FC236}">
                <a16:creationId xmlns:a16="http://schemas.microsoft.com/office/drawing/2014/main" id="{90C4BE7A-F772-F425-B481-F1E475FCF3EB}"/>
              </a:ext>
            </a:extLst>
          </p:cNvPr>
          <p:cNvSpPr>
            <a:spLocks/>
          </p:cNvSpPr>
          <p:nvPr/>
        </p:nvSpPr>
        <p:spPr bwMode="auto">
          <a:xfrm>
            <a:off x="7239000" y="4982308"/>
            <a:ext cx="2491154" cy="961292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hút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mật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bảy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màu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3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3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/>
      <p:bldP spid="139269" grpId="0" animBg="1"/>
      <p:bldP spid="139270" grpId="0" animBg="1"/>
      <p:bldP spid="1392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1914B-1473-9D22-665B-AD2C8C3F9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9474" r="6911" b="18947"/>
          <a:stretch/>
        </p:blipFill>
        <p:spPr>
          <a:xfrm>
            <a:off x="-27599" y="620280"/>
            <a:ext cx="5544231" cy="3539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8379E2-7EA3-EFC1-6BAD-4956BF9E4D6E}"/>
              </a:ext>
            </a:extLst>
          </p:cNvPr>
          <p:cNvSpPr>
            <a:spLocks/>
          </p:cNvSpPr>
          <p:nvPr/>
        </p:nvSpPr>
        <p:spPr bwMode="auto">
          <a:xfrm>
            <a:off x="5516632" y="1442438"/>
            <a:ext cx="2460305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ưng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1809341-647B-312D-320E-E3BAA09E4172}"/>
              </a:ext>
            </a:extLst>
          </p:cNvPr>
          <p:cNvSpPr>
            <a:spLocks/>
          </p:cNvSpPr>
          <p:nvPr/>
        </p:nvSpPr>
        <p:spPr bwMode="auto">
          <a:xfrm>
            <a:off x="2100745" y="6035842"/>
            <a:ext cx="2940487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925E1-DC1D-9E9F-B96A-A80875A85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6911" b="10555"/>
          <a:stretch/>
        </p:blipFill>
        <p:spPr>
          <a:xfrm>
            <a:off x="5041232" y="3318021"/>
            <a:ext cx="4864768" cy="3539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70D725-B71F-F277-B9D4-3F444F1C0ED5}"/>
              </a:ext>
            </a:extLst>
          </p:cNvPr>
          <p:cNvSpPr txBox="1"/>
          <p:nvPr/>
        </p:nvSpPr>
        <p:spPr>
          <a:xfrm>
            <a:off x="553606" y="41792"/>
            <a:ext cx="3344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70C0"/>
                </a:solidFill>
              </a:rPr>
              <a:t>Loài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chim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săn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mồi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302AD-CF4A-EAFD-1503-C454F7F21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/>
          <a:stretch/>
        </p:blipFill>
        <p:spPr>
          <a:xfrm>
            <a:off x="2485292" y="0"/>
            <a:ext cx="7385539" cy="6869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3C492-39E8-AE1D-97DE-BEC29FDD32E2}"/>
              </a:ext>
            </a:extLst>
          </p:cNvPr>
          <p:cNvSpPr txBox="1"/>
          <p:nvPr/>
        </p:nvSpPr>
        <p:spPr>
          <a:xfrm>
            <a:off x="-121071" y="1095501"/>
            <a:ext cx="260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</a:t>
            </a:r>
          </a:p>
        </p:txBody>
      </p:sp>
    </p:spTree>
    <p:extLst>
      <p:ext uri="{BB962C8B-B14F-4D97-AF65-F5344CB8AC3E}">
        <p14:creationId xmlns:p14="http://schemas.microsoft.com/office/powerpoint/2010/main" val="23843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483" y="2596055"/>
            <a:ext cx="54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CHIM VỀ TỔ</a:t>
            </a:r>
          </a:p>
        </p:txBody>
      </p:sp>
    </p:spTree>
    <p:extLst>
      <p:ext uri="{BB962C8B-B14F-4D97-AF65-F5344CB8AC3E}">
        <p14:creationId xmlns:p14="http://schemas.microsoft.com/office/powerpoint/2010/main" val="19733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B6373-B5F7-473E-46E4-6C56800D6975}"/>
              </a:ext>
            </a:extLst>
          </p:cNvPr>
          <p:cNvSpPr txBox="1"/>
          <p:nvPr/>
        </p:nvSpPr>
        <p:spPr>
          <a:xfrm>
            <a:off x="1277817" y="3429000"/>
            <a:ext cx="77841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440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D2F89487-6E1E-F3D8-1715-56E3EF5634B1}"/>
              </a:ext>
            </a:extLst>
          </p:cNvPr>
          <p:cNvSpPr/>
          <p:nvPr/>
        </p:nvSpPr>
        <p:spPr>
          <a:xfrm>
            <a:off x="2580898" y="3172372"/>
            <a:ext cx="995311" cy="3238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1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903315EE-3860-C275-9092-FCECCA20CB14}"/>
              </a:ext>
            </a:extLst>
          </p:cNvPr>
          <p:cNvSpPr/>
          <p:nvPr/>
        </p:nvSpPr>
        <p:spPr>
          <a:xfrm>
            <a:off x="5835654" y="5740263"/>
            <a:ext cx="995311" cy="3238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8313D2AA-DA10-2C23-D901-AB53171671C0}"/>
              </a:ext>
            </a:extLst>
          </p:cNvPr>
          <p:cNvSpPr/>
          <p:nvPr/>
        </p:nvSpPr>
        <p:spPr>
          <a:xfrm>
            <a:off x="2580898" y="5740264"/>
            <a:ext cx="995311" cy="3238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F2E89E30-A162-B1A5-0004-65039CA7B359}"/>
              </a:ext>
            </a:extLst>
          </p:cNvPr>
          <p:cNvSpPr/>
          <p:nvPr/>
        </p:nvSpPr>
        <p:spPr>
          <a:xfrm>
            <a:off x="5835654" y="3172372"/>
            <a:ext cx="995311" cy="3238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74" y="1096436"/>
            <a:ext cx="2208158" cy="1907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30" y="1096435"/>
            <a:ext cx="2208158" cy="19078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74" y="3633600"/>
            <a:ext cx="2208158" cy="1907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30" y="3664327"/>
            <a:ext cx="2208158" cy="190784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8357" y="5942485"/>
            <a:ext cx="695004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9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6" y="-9372"/>
            <a:ext cx="9916646" cy="68673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268730" y="379423"/>
            <a:ext cx="68032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1: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       	B.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C.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    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rId6" action="ppaction://hlinksldjump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4232" y="529312"/>
            <a:ext cx="2276493" cy="19683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0" y="394369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18" y="3946200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40" y="3943696"/>
            <a:ext cx="1390619" cy="9253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58BE72E-3C50-ED2E-2D57-BC225A82E7FE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829F81-B30A-B912-A3F9-5E743EBAC23A}"/>
              </a:ext>
            </a:extLst>
          </p:cNvPr>
          <p:cNvSpPr/>
          <p:nvPr/>
        </p:nvSpPr>
        <p:spPr>
          <a:xfrm>
            <a:off x="8628399" y="1555975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81A801-F052-54B2-5E1B-5F4EFB2CB504}"/>
              </a:ext>
            </a:extLst>
          </p:cNvPr>
          <p:cNvSpPr/>
          <p:nvPr/>
        </p:nvSpPr>
        <p:spPr>
          <a:xfrm>
            <a:off x="8637270" y="1567964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FD5C11-2D6D-82E3-F3FA-AC43B2DF7A36}"/>
              </a:ext>
            </a:extLst>
          </p:cNvPr>
          <p:cNvSpPr/>
          <p:nvPr/>
        </p:nvSpPr>
        <p:spPr>
          <a:xfrm>
            <a:off x="8637269" y="1544943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633AED-1650-09F7-D5CE-74295BBD5204}"/>
              </a:ext>
            </a:extLst>
          </p:cNvPr>
          <p:cNvSpPr/>
          <p:nvPr/>
        </p:nvSpPr>
        <p:spPr>
          <a:xfrm>
            <a:off x="8616545" y="1546308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12405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 p14:bounceEnd="100000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431" y="0"/>
            <a:ext cx="104804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629508" y="379423"/>
            <a:ext cx="6442437" cy="265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2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endParaRPr lang="en-US" sz="2275" b="1" dirty="0"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bay ngàn dặm chẳng lười</a:t>
            </a:r>
            <a:b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năm cần mẫn giúp người đưa thư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B.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rId6" action="ppaction://hlinksldjump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8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0" y="3943696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67" y="3963228"/>
            <a:ext cx="1390619" cy="925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1724" y="376632"/>
            <a:ext cx="2276493" cy="19683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7F01B1-D7FF-0AFB-6B90-8F46AC79FD8E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35D1EC-111D-B00B-2559-4FE25167F523}"/>
              </a:ext>
            </a:extLst>
          </p:cNvPr>
          <p:cNvSpPr/>
          <p:nvPr/>
        </p:nvSpPr>
        <p:spPr>
          <a:xfrm>
            <a:off x="8611146" y="156203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0CD8EB-3769-1F4B-4985-C5BEF16B853D}"/>
              </a:ext>
            </a:extLst>
          </p:cNvPr>
          <p:cNvSpPr/>
          <p:nvPr/>
        </p:nvSpPr>
        <p:spPr>
          <a:xfrm>
            <a:off x="8611146" y="1550519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1674F1-D706-2D77-6D81-9463202FA812}"/>
              </a:ext>
            </a:extLst>
          </p:cNvPr>
          <p:cNvSpPr/>
          <p:nvPr/>
        </p:nvSpPr>
        <p:spPr>
          <a:xfrm>
            <a:off x="8628399" y="1550518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3EDCD9-CB64-A0D6-DF8F-C834849D7BDE}"/>
              </a:ext>
            </a:extLst>
          </p:cNvPr>
          <p:cNvSpPr/>
          <p:nvPr/>
        </p:nvSpPr>
        <p:spPr>
          <a:xfrm>
            <a:off x="8628399" y="1498864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3679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3.7037E-7 L -0.20978 0.40671 " pathEditMode="relative" rAng="0" ptsTypes="AA" p14:bounceEnd="100000">
                                          <p:cBhvr>
                                            <p:cTn id="8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97" y="20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4" grpId="0" animBg="1"/>
          <p:bldP spid="4" grpId="1" animBg="1"/>
          <p:bldP spid="8" grpId="0" animBg="1"/>
          <p:bldP spid="8" grpId="1" animBg="1"/>
          <p:bldP spid="5" grpId="0" animBg="1"/>
          <p:bldP spid="5" grpId="1" animBg="1"/>
          <p:bldP spid="6" grpId="0" animBg="1"/>
          <p:bldP spid="6" grpId="1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3.7037E-7 L -0.20978 0.40671 " pathEditMode="relative" rAng="0" ptsTypes="AA">
                                          <p:cBhvr>
                                            <p:cTn id="8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97" y="20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4" grpId="0" animBg="1"/>
          <p:bldP spid="4" grpId="1" animBg="1"/>
          <p:bldP spid="8" grpId="0" animBg="1"/>
          <p:bldP spid="8" grpId="1" animBg="1"/>
          <p:bldP spid="5" grpId="0" animBg="1"/>
          <p:bldP spid="5" grpId="1" animBg="1"/>
          <p:bldP spid="6" grpId="0" animBg="1"/>
          <p:bldP spid="6" grpId="1" animBg="1"/>
          <p:bldP spid="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06001" cy="68580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Arrow: Left 19">
            <a:hlinkClick r:id="rId6" action="ppaction://hlinksldjump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8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4" y="3954203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67" y="3963228"/>
            <a:ext cx="1390619" cy="925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268731" y="379423"/>
            <a:ext cx="6480224" cy="265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3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		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520" y="295532"/>
            <a:ext cx="2276493" cy="19683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01C52AD-A9F8-74F8-5517-4AD95AC281C4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7FD1DC-2532-306F-15F2-F370F4D5F765}"/>
              </a:ext>
            </a:extLst>
          </p:cNvPr>
          <p:cNvSpPr/>
          <p:nvPr/>
        </p:nvSpPr>
        <p:spPr>
          <a:xfrm>
            <a:off x="8612146" y="157402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57BB5E-80D2-E4CD-940F-D6B1C167239E}"/>
              </a:ext>
            </a:extLst>
          </p:cNvPr>
          <p:cNvSpPr/>
          <p:nvPr/>
        </p:nvSpPr>
        <p:spPr>
          <a:xfrm>
            <a:off x="8621208" y="156203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D4BD12-9F93-7B66-3661-E323F88114EA}"/>
              </a:ext>
            </a:extLst>
          </p:cNvPr>
          <p:cNvSpPr/>
          <p:nvPr/>
        </p:nvSpPr>
        <p:spPr>
          <a:xfrm>
            <a:off x="8611146" y="1574025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82D5B-FA7A-726D-2E3E-97026267901C}"/>
              </a:ext>
            </a:extLst>
          </p:cNvPr>
          <p:cNvSpPr/>
          <p:nvPr/>
        </p:nvSpPr>
        <p:spPr>
          <a:xfrm>
            <a:off x="8617875" y="1550047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17075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 p14:bounceEnd="100000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23" y="0"/>
            <a:ext cx="10222523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263425" y="1001748"/>
            <a:ext cx="6803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4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rId6" action="ppaction://hlinksldjump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631223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53265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62290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8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0" y="3943696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1" y="3919925"/>
            <a:ext cx="1390619" cy="925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2171" y="494436"/>
            <a:ext cx="2276493" cy="196834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322FE4-C360-85F5-CE08-50BBD6BCD30E}"/>
              </a:ext>
            </a:extLst>
          </p:cNvPr>
          <p:cNvSpPr/>
          <p:nvPr/>
        </p:nvSpPr>
        <p:spPr>
          <a:xfrm>
            <a:off x="8675616" y="161557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E64B03-FDEE-1E7C-8DA6-608E2620768F}"/>
              </a:ext>
            </a:extLst>
          </p:cNvPr>
          <p:cNvSpPr/>
          <p:nvPr/>
        </p:nvSpPr>
        <p:spPr>
          <a:xfrm>
            <a:off x="8675615" y="161557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5F2FF6-63A6-BDB8-BA7D-8AC8AAB134F1}"/>
              </a:ext>
            </a:extLst>
          </p:cNvPr>
          <p:cNvSpPr/>
          <p:nvPr/>
        </p:nvSpPr>
        <p:spPr>
          <a:xfrm>
            <a:off x="8675614" y="1628611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74B5E2-5D8E-6475-6623-7FDEBA2B0C62}"/>
              </a:ext>
            </a:extLst>
          </p:cNvPr>
          <p:cNvSpPr/>
          <p:nvPr/>
        </p:nvSpPr>
        <p:spPr>
          <a:xfrm>
            <a:off x="8675612" y="163303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596192-0126-6E35-69BC-861047A886C5}"/>
              </a:ext>
            </a:extLst>
          </p:cNvPr>
          <p:cNvSpPr/>
          <p:nvPr/>
        </p:nvSpPr>
        <p:spPr>
          <a:xfrm>
            <a:off x="8651906" y="1627343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33010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1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1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1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7.40741E-7 L -0.0032 0.44421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2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1"/>
            <a:ext cx="9906000" cy="6840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403508"/>
            <a:ext cx="4895850" cy="3696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" y="381580"/>
            <a:ext cx="553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6445" y="1179576"/>
            <a:ext cx="361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2249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610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37A94-19DF-EA3F-0550-6ABA2CD1AE74}"/>
              </a:ext>
            </a:extLst>
          </p:cNvPr>
          <p:cNvSpPr txBox="1"/>
          <p:nvPr/>
        </p:nvSpPr>
        <p:spPr>
          <a:xfrm>
            <a:off x="2061378" y="3497106"/>
            <a:ext cx="620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VỀ ĐÚNG TỔ</a:t>
            </a:r>
          </a:p>
        </p:txBody>
      </p:sp>
      <p:sp>
        <p:nvSpPr>
          <p:cNvPr id="17" name="Arrow: Pentagon 16">
            <a:hlinkClick r:id="" action="ppaction://noaction"/>
            <a:extLst>
              <a:ext uri="{FF2B5EF4-FFF2-40B4-BE49-F238E27FC236}">
                <a16:creationId xmlns:a16="http://schemas.microsoft.com/office/drawing/2014/main" id="{2CE8DD98-01AB-6E3F-9782-2CABA702B685}"/>
              </a:ext>
            </a:extLst>
          </p:cNvPr>
          <p:cNvSpPr/>
          <p:nvPr/>
        </p:nvSpPr>
        <p:spPr>
          <a:xfrm rot="16200000">
            <a:off x="5575528" y="771399"/>
            <a:ext cx="2090376" cy="1709299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Arrow: Pentagon 14">
            <a:hlinkClick r:id="" action="ppaction://noaction"/>
            <a:extLst>
              <a:ext uri="{FF2B5EF4-FFF2-40B4-BE49-F238E27FC236}">
                <a16:creationId xmlns:a16="http://schemas.microsoft.com/office/drawing/2014/main" id="{2B967EB3-BA31-2DD6-D5B1-9EE8ADFD303E}"/>
              </a:ext>
            </a:extLst>
          </p:cNvPr>
          <p:cNvSpPr/>
          <p:nvPr/>
        </p:nvSpPr>
        <p:spPr>
          <a:xfrm rot="16200000">
            <a:off x="1599196" y="825565"/>
            <a:ext cx="1990298" cy="1778645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:a16="http://schemas.microsoft.com/office/drawing/2014/main" id="{6AB74A63-E30A-A9B9-7CDE-26FBF5D02C96}"/>
              </a:ext>
            </a:extLst>
          </p:cNvPr>
          <p:cNvSpPr/>
          <p:nvPr/>
        </p:nvSpPr>
        <p:spPr>
          <a:xfrm>
            <a:off x="1931454" y="1346392"/>
            <a:ext cx="1324846" cy="1324846"/>
          </a:xfrm>
          <a:prstGeom prst="ellipse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Arrow: Pentagon 12">
            <a:hlinkClick r:id="rId5" action="ppaction://hlinksldjump"/>
            <a:extLst>
              <a:ext uri="{FF2B5EF4-FFF2-40B4-BE49-F238E27FC236}">
                <a16:creationId xmlns:a16="http://schemas.microsoft.com/office/drawing/2014/main" id="{8E890700-1376-B4F0-58D0-79DB3ED01FD3}"/>
              </a:ext>
            </a:extLst>
          </p:cNvPr>
          <p:cNvSpPr/>
          <p:nvPr/>
        </p:nvSpPr>
        <p:spPr>
          <a:xfrm rot="16200000">
            <a:off x="3605883" y="793064"/>
            <a:ext cx="2133701" cy="1709298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98B01173-8DDB-B7CE-DD28-72593C611001}"/>
              </a:ext>
            </a:extLst>
          </p:cNvPr>
          <p:cNvSpPr/>
          <p:nvPr/>
        </p:nvSpPr>
        <p:spPr>
          <a:xfrm rot="10800000" flipH="1" flipV="1">
            <a:off x="4031158" y="1317205"/>
            <a:ext cx="1324846" cy="1324846"/>
          </a:xfrm>
          <a:prstGeom prst="ellipse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DA13292F-8749-D682-1BE2-1D1E93C305D3}"/>
              </a:ext>
            </a:extLst>
          </p:cNvPr>
          <p:cNvSpPr/>
          <p:nvPr/>
        </p:nvSpPr>
        <p:spPr>
          <a:xfrm>
            <a:off x="5976906" y="1293742"/>
            <a:ext cx="1324846" cy="13248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FD0E17-55DB-9057-754E-B93E24BF6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2237" y="3734682"/>
            <a:ext cx="2994669" cy="3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AE35-0A1E-A040-E19F-418BBEBA8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946394"/>
            <a:ext cx="8017486" cy="1280991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</a:rPr>
              <a:t>. Sau </a:t>
            </a:r>
            <a:r>
              <a:rPr lang="en-US" dirty="0" err="1">
                <a:latin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10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848" y="1744718"/>
            <a:ext cx="867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46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2E7DABC-B8B9-2A2E-C8A8-F998F86A3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7" y="4241757"/>
            <a:ext cx="7420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dirty="0">
                <a:solidFill>
                  <a:schemeClr val="hlink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Ho</a:t>
            </a:r>
            <a:r>
              <a:rPr lang="pt-BR" altLang="en-US" dirty="0">
                <a:solidFill>
                  <a:schemeClr val="hlink"/>
                </a:solidFill>
                <a:latin typeface="Tahoma" panose="020B0604030504040204" pitchFamily="34" charset="0"/>
              </a:rPr>
              <a:t>ạt động 2: Khám phá các lo</a:t>
            </a:r>
            <a:r>
              <a:rPr lang="pt-BR" altLang="en-US" dirty="0">
                <a:solidFill>
                  <a:schemeClr val="hlink"/>
                </a:solidFill>
                <a:latin typeface="Arial" panose="020B0604020202020204" pitchFamily="34" charset="0"/>
              </a:rPr>
              <a:t>ài chim</a:t>
            </a:r>
          </a:p>
        </p:txBody>
      </p:sp>
    </p:spTree>
    <p:extLst>
      <p:ext uri="{BB962C8B-B14F-4D97-AF65-F5344CB8AC3E}">
        <p14:creationId xmlns:p14="http://schemas.microsoft.com/office/powerpoint/2010/main" val="50205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vành khuyên líu cực hay #xuhuong #chimvanhkhuye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5FDD289-1AFD-43AA-44E8-C68974F00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0431" y="0"/>
            <a:ext cx="6002215" cy="68580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1BC6259-769F-AD90-46BF-6186C50E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042755"/>
            <a:ext cx="2743199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200" dirty="0">
                <a:solidFill>
                  <a:srgbClr val="FF0000"/>
                </a:solidFill>
              </a:rPr>
              <a:t>Xem clip về </a:t>
            </a:r>
          </a:p>
          <a:p>
            <a:pPr algn="ctr" eaLnBrk="1" hangingPunct="1"/>
            <a:r>
              <a:rPr lang="pt-BR" altLang="en-US" sz="3200" dirty="0">
                <a:solidFill>
                  <a:srgbClr val="FF0000"/>
                </a:solidFill>
              </a:rPr>
              <a:t>chim vành khuyên</a:t>
            </a:r>
          </a:p>
        </p:txBody>
      </p:sp>
    </p:spTree>
    <p:extLst>
      <p:ext uri="{BB962C8B-B14F-4D97-AF65-F5344CB8AC3E}">
        <p14:creationId xmlns:p14="http://schemas.microsoft.com/office/powerpoint/2010/main" val="113420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D7AA417-0079-1B60-DC4A-8FDA68B4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2" y="538525"/>
            <a:ext cx="6019800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94796356-984A-47B4-2975-E96D7670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631" y="908538"/>
            <a:ext cx="1600200" cy="1143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24639BA-9D57-B019-0531-CE76E97F91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79831" y="984737"/>
            <a:ext cx="1213337" cy="5861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3685830B-7F6A-2DEC-2E41-43E643664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9264" y="3159124"/>
            <a:ext cx="1213338" cy="19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1708E64-8F9B-40F0-203F-DA010896B6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8724" y="3634153"/>
            <a:ext cx="805037" cy="178190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E4BD8-C035-7C12-AF62-095E4D3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68" y="474783"/>
            <a:ext cx="3012831" cy="99060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0000FF"/>
                </a:solidFill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đầu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47666-29E9-0765-CE72-76CC7C87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603" y="2968624"/>
            <a:ext cx="2973265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F2A07-09DE-A209-7CD9-6B3F1519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356" y="5416062"/>
            <a:ext cx="1706998" cy="9906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chemeClr val="accent6">
                    <a:lumMod val="50000"/>
                  </a:schemeClr>
                </a:solidFill>
              </a:rPr>
              <a:t>Đuôi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8F99F27-42FA-10DB-88DC-8E201A444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54" y="38586"/>
            <a:ext cx="45720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Cấu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tạo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Vành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Khuyên</a:t>
            </a:r>
            <a:endParaRPr lang="en-US" altLang="en-US" sz="2200" b="1" dirty="0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89B52E-126B-04FE-7D37-FED612D8A5D1}"/>
              </a:ext>
            </a:extLst>
          </p:cNvPr>
          <p:cNvSpPr>
            <a:spLocks noChangeArrowheads="1"/>
          </p:cNvSpPr>
          <p:nvPr/>
        </p:nvSpPr>
        <p:spPr bwMode="auto">
          <a:xfrm rot="21101143">
            <a:off x="2091703" y="1914319"/>
            <a:ext cx="3366448" cy="199676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2FE0827F-2A18-322B-632D-F3F3A69855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2594" y="4149723"/>
            <a:ext cx="1469779" cy="1133963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C40E28-7591-2F76-9EA5-D19CD934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374" y="4837476"/>
            <a:ext cx="3012831" cy="99060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rgbClr val="7030A0"/>
                </a:solidFill>
              </a:rPr>
              <a:t> 2 </a:t>
            </a:r>
            <a:r>
              <a:rPr lang="en-US" altLang="en-US" sz="3200" dirty="0" err="1">
                <a:solidFill>
                  <a:srgbClr val="7030A0"/>
                </a:solidFill>
              </a:rPr>
              <a:t>chân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</a:rPr>
              <a:t>chim</a:t>
            </a:r>
            <a:endParaRPr lang="en-US" altLang="en-US" sz="3200" dirty="0">
              <a:solidFill>
                <a:srgbClr val="7030A0"/>
              </a:solidFill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3BDD34AA-7B97-602F-ECD2-19419AF370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6667" y="4074284"/>
            <a:ext cx="2594462" cy="121514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06CE170F-9D5D-479E-FFA0-A26C9C278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7842" y="1220445"/>
            <a:ext cx="1504893" cy="13267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1DC99-7E22-280B-0DD1-E1D13994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701" y="814756"/>
            <a:ext cx="1567141" cy="76800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7" grpId="0" animBg="1"/>
      <p:bldP spid="17" grpId="1" animBg="1"/>
      <p:bldP spid="17" grpId="2" animBg="1"/>
      <p:bldP spid="22" grpId="0" animBg="1"/>
      <p:bldP spid="23" grpId="0" animBg="1"/>
      <p:bldP spid="23" grpId="1" animBg="1"/>
      <p:bldP spid="23" grpId="2" animBg="1"/>
      <p:bldP spid="2" grpId="0" animBg="1"/>
      <p:bldP spid="3" grpId="0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6FD43-A948-2AE9-D70D-8C1B7AD31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2" b="4227"/>
          <a:stretch/>
        </p:blipFill>
        <p:spPr>
          <a:xfrm>
            <a:off x="5302739" y="0"/>
            <a:ext cx="4427416" cy="35156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56F52-1C96-9FAD-EC74-9C84CB8AC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7" b="6158"/>
          <a:stretch/>
        </p:blipFill>
        <p:spPr>
          <a:xfrm>
            <a:off x="175845" y="59855"/>
            <a:ext cx="4654063" cy="3455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EC45C-CA48-2121-89FF-563130D80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3515684"/>
            <a:ext cx="5787009" cy="32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Chào Mào Đấu Nhau, Chào mào chẻ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AA3FB27-095B-0437-7497-DDD45D267B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924" y="0"/>
            <a:ext cx="6178061" cy="6858000"/>
          </a:xfr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1846211-BB4C-AC94-9D40-A1F4A1934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2755"/>
            <a:ext cx="2614246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200" dirty="0">
                <a:solidFill>
                  <a:srgbClr val="FF0000"/>
                </a:solidFill>
              </a:rPr>
              <a:t>Xem clip về</a:t>
            </a:r>
          </a:p>
          <a:p>
            <a:pPr algn="ctr" eaLnBrk="1" hangingPunct="1"/>
            <a:r>
              <a:rPr lang="pt-BR" altLang="en-US" sz="3200" dirty="0">
                <a:solidFill>
                  <a:srgbClr val="FF0000"/>
                </a:solidFill>
              </a:rPr>
              <a:t> chim </a:t>
            </a:r>
          </a:p>
          <a:p>
            <a:pPr algn="ctr" eaLnBrk="1" hangingPunct="1"/>
            <a:r>
              <a:rPr lang="pt-BR" altLang="en-US" sz="3200" dirty="0">
                <a:solidFill>
                  <a:srgbClr val="FF0000"/>
                </a:solidFill>
              </a:rPr>
              <a:t>chào mào</a:t>
            </a:r>
          </a:p>
        </p:txBody>
      </p:sp>
    </p:spTree>
    <p:extLst>
      <p:ext uri="{BB962C8B-B14F-4D97-AF65-F5344CB8AC3E}">
        <p14:creationId xmlns:p14="http://schemas.microsoft.com/office/powerpoint/2010/main" val="17675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4FC8A01-2A16-9788-8CBA-3B1D70A802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59" y="568019"/>
            <a:ext cx="4665785" cy="61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454ACD9-E0B0-E250-59E2-D04A9E9D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965" y="1231010"/>
            <a:ext cx="1277817" cy="575529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B3F2"/>
                </a:solidFill>
                <a:latin typeface="+mn-lt"/>
                <a:cs typeface="+mn-cs"/>
              </a:rPr>
              <a:t>Mào</a:t>
            </a:r>
            <a:r>
              <a:rPr lang="en-US" altLang="en-US" sz="3200" dirty="0">
                <a:solidFill>
                  <a:srgbClr val="00B3F2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C9C8FA02-2865-54B4-17DA-CF6103DB9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7426" y="1361251"/>
            <a:ext cx="2039818" cy="9235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F401FCB-E29D-29DD-711C-7E50FEAA7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503" y="2565823"/>
            <a:ext cx="1066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Mắt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047336C-B713-BF79-76D0-1ACF9BB3C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5873" y="5904282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Đuôi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80FC3C13-0807-84A5-55D2-E0E71DAA8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5205975"/>
            <a:ext cx="22860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D00510E9-BF4E-6A76-8A39-47B91D774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117" y="4861189"/>
            <a:ext cx="1232755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191B3"/>
                </a:solidFill>
                <a:latin typeface="+mn-lt"/>
                <a:cs typeface="+mn-cs"/>
              </a:rPr>
              <a:t>2 </a:t>
            </a:r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chân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F3824CC5-FBA8-3A20-7785-80D520EF00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3940" y="4405874"/>
            <a:ext cx="2524406" cy="55161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3664CA70-040A-12F3-130A-7FD09E16C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45" y="0"/>
            <a:ext cx="6318739" cy="56430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Cấu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tạo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</a:t>
            </a:r>
            <a:r>
              <a:rPr lang="en-US" altLang="en-US" sz="3200" b="1" dirty="0" err="1">
                <a:solidFill>
                  <a:schemeClr val="hlink"/>
                </a:solidFill>
              </a:rPr>
              <a:t>ào</a:t>
            </a:r>
            <a:r>
              <a:rPr lang="en-US" altLang="en-US" sz="3200" b="1" dirty="0">
                <a:solidFill>
                  <a:schemeClr val="hlink"/>
                </a:solidFill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</a:rPr>
              <a:t>mào</a:t>
            </a:r>
            <a:endParaRPr lang="en-US" altLang="en-US" sz="3200" b="1" dirty="0">
              <a:solidFill>
                <a:schemeClr val="hlink"/>
              </a:solidFill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0EE0E91C-0CF1-9E77-CF75-064FF4B9CA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7384" y="729487"/>
            <a:ext cx="1840520" cy="64761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49DD0B23-1E05-1DD9-87BC-9A2070DAF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077" y="76200"/>
            <a:ext cx="1676400" cy="990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đầu</a:t>
            </a:r>
            <a:endParaRPr lang="en-US" altLang="en-US" sz="320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CE4F1B32-2AAD-56CC-CE96-16680D866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690" y="1143000"/>
            <a:ext cx="1629510" cy="1377369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1289442F-4D3B-C5A9-1CFE-85204F3748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8469" y="1901188"/>
            <a:ext cx="2299753" cy="7300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7DD7EBA4-C352-3CB3-9612-11C473D2A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629" y="1878191"/>
            <a:ext cx="1277817" cy="575529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B3F2"/>
                </a:solidFill>
                <a:latin typeface="+mn-lt"/>
                <a:cs typeface="+mn-cs"/>
              </a:rPr>
              <a:t>Mỏ</a:t>
            </a:r>
            <a:r>
              <a:rPr lang="en-US" altLang="en-US" sz="3200" dirty="0">
                <a:solidFill>
                  <a:srgbClr val="00B3F2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BAC91B10-0BDA-223E-F31F-BBBA6DA101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49814" y="1824681"/>
            <a:ext cx="2760786" cy="2606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A5CFADF1-6F98-E62A-592A-F89BBA360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1506" y="3735995"/>
            <a:ext cx="1623640" cy="2984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293284-B44D-8A73-72D6-D38558F1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67" y="3582959"/>
            <a:ext cx="2248638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ADB962-9361-D25F-85CE-F7E1246B7F62}"/>
              </a:ext>
            </a:extLst>
          </p:cNvPr>
          <p:cNvSpPr>
            <a:spLocks noChangeArrowheads="1"/>
          </p:cNvSpPr>
          <p:nvPr/>
        </p:nvSpPr>
        <p:spPr bwMode="auto">
          <a:xfrm rot="21101143">
            <a:off x="4055985" y="2635964"/>
            <a:ext cx="2442648" cy="177093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87918944-A78B-4BC6-6379-E7BE1537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346" y="3931583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Cánh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29" name="Line 12">
            <a:extLst>
              <a:ext uri="{FF2B5EF4-FFF2-40B4-BE49-F238E27FC236}">
                <a16:creationId xmlns:a16="http://schemas.microsoft.com/office/drawing/2014/main" id="{80F7BD3D-E3EC-371C-F3E0-612F38B8A6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2346" y="3294633"/>
            <a:ext cx="22860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4">
            <a:extLst>
              <a:ext uri="{FF2B5EF4-FFF2-40B4-BE49-F238E27FC236}">
                <a16:creationId xmlns:a16="http://schemas.microsoft.com/office/drawing/2014/main" id="{7E4DA4A9-E0F7-8789-AA77-5DCB99FE26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2337" y="4574197"/>
            <a:ext cx="3896008" cy="38329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5" grpId="0" animBg="1"/>
      <p:bldP spid="16" grpId="0" animBg="1"/>
      <p:bldP spid="17" grpId="0" animBg="1"/>
      <p:bldP spid="17" grpId="1" animBg="1"/>
      <p:bldP spid="17" grpId="2" animBg="1"/>
      <p:bldP spid="19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465</Words>
  <Application>Microsoft Office PowerPoint</Application>
  <PresentationFormat>A4 Paper (210x297 mm)</PresentationFormat>
  <Paragraphs>138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Lĩnh vực phát triển nhận thức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chim vành khuyên và chim chào mào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Trịnh</dc:creator>
  <cp:lastModifiedBy>Techsi.vn</cp:lastModifiedBy>
  <cp:revision>87</cp:revision>
  <dcterms:created xsi:type="dcterms:W3CDTF">2022-07-30T17:28:57Z</dcterms:created>
  <dcterms:modified xsi:type="dcterms:W3CDTF">2023-06-10T00:04:08Z</dcterms:modified>
</cp:coreProperties>
</file>