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6"/>
  </p:notesMasterIdLst>
  <p:sldIdLst>
    <p:sldId id="294" r:id="rId3"/>
    <p:sldId id="305" r:id="rId4"/>
    <p:sldId id="258" r:id="rId5"/>
    <p:sldId id="281" r:id="rId6"/>
    <p:sldId id="283" r:id="rId7"/>
    <p:sldId id="280" r:id="rId8"/>
    <p:sldId id="260" r:id="rId9"/>
    <p:sldId id="279" r:id="rId10"/>
    <p:sldId id="284" r:id="rId11"/>
    <p:sldId id="274" r:id="rId12"/>
    <p:sldId id="285" r:id="rId13"/>
    <p:sldId id="286" r:id="rId14"/>
    <p:sldId id="301" r:id="rId15"/>
    <p:sldId id="291" r:id="rId16"/>
    <p:sldId id="292" r:id="rId17"/>
    <p:sldId id="270" r:id="rId18"/>
    <p:sldId id="295" r:id="rId19"/>
    <p:sldId id="293" r:id="rId20"/>
    <p:sldId id="296" r:id="rId21"/>
    <p:sldId id="302" r:id="rId22"/>
    <p:sldId id="298" r:id="rId23"/>
    <p:sldId id="300" r:id="rId24"/>
    <p:sldId id="304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  <a:srgbClr val="FFFF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88561" autoAdjust="0"/>
  </p:normalViewPr>
  <p:slideViewPr>
    <p:cSldViewPr>
      <p:cViewPr varScale="1">
        <p:scale>
          <a:sx n="91" d="100"/>
          <a:sy n="91" d="100"/>
        </p:scale>
        <p:origin x="141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9CD015-217F-4F2D-AE4A-DE17CC1B51E0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3C2766-32A9-4910-94E2-76F70AE36D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15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DD845-FD14-4692-877B-24F3312873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76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B980A-0002-464F-94E6-246987E0C9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42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2BB8-3C6F-48C4-A3E3-651F769B1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06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FF6F76-C7AF-4D0C-B092-881DF201D7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996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863F4-8E4E-4C18-B732-8EFAE7BEF6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679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43F57-FAEE-4968-ADDF-28CEBB4BBA12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C7DB9-C6A8-4AD6-811A-5D48D07CA3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0995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28909-72B9-4C88-A8CE-5F9A8323A75D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893A5-7021-4B1B-8014-68B1D36AF7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8614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E296-AAD3-4A90-A091-F9CDB6ABB740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62605-B720-4A79-AD40-3CE59E6B8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578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039BE-52F8-49A7-AB64-C005027A6E76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21F8-0106-4AA8-A306-13337ED9CC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5414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A805-B8F7-41FA-98A5-CE1B0613C97B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99EB6-C8D0-4ADF-A007-3765C1AE8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6049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F97D1-A0B6-4926-A0A8-B513CB62C14F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1AC10-9788-4D7C-B30D-F775D60C5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3351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46B6D-B548-4DB8-BCE8-3E37FB4798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57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751BD-FBCE-4948-8E8A-FEC9F922BFC3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FB860-4852-4C5E-904B-6E8AA35C7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5999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6B92-D69A-458D-AD21-8BF4453E6D60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6F287-F48C-4585-9571-B9252D629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7643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1A7D9-C01D-4DB0-BA7C-AEEF13C66F57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617DA-7BD0-4647-BF29-C6404F709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7277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CB269-AAD7-43CD-A1BF-63284FE61992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93A1B-C374-4AB7-9525-300590F670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9831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58C8C-A774-429C-A4A7-ED0081DB41CB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A826B-7B8F-40F0-8629-0706C15C8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3280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D652B-21BB-4083-BB23-147F3AC88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90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37BBC-97F3-436F-98A6-5A8938565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02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9C77F-8153-49B5-96BC-14C673663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49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704C5-686B-4ECB-964A-4A66DE15EF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75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21158-4735-4EB2-AA61-2F5D80F318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92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91520-9484-4BF6-A660-3166B9B9A3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11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146EC6-BB6E-40DE-A14A-4141A94D47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38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034ABBE-1F97-45AB-B591-ECD8E58A468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fld id="{E006A1A0-B983-481D-A35F-92EDB30ACD76}" type="datetimeFigureOut">
              <a:rPr lang="en-US"/>
              <a:pPr>
                <a:defRPr/>
              </a:pPr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13C25A7-3939-4DC7-9B45-70508F7AFBD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c%20H&#7857;ng%20thanh%20tra\nh&#7841;c%20v&#224;%20video\nhacve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533400" y="228600"/>
            <a:ext cx="807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 </a:t>
            </a:r>
          </a:p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alt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MỘC 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1905000" y="3363913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800">
              <a:latin typeface="Calibri" pitchFamily="34" charset="0"/>
            </a:endParaRP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1295400" y="1131070"/>
            <a:ext cx="682466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LĨNH VỰC PHÁT TRIỂN NHẬN THỨC Đ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ề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ài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alt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ứa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ổ</a:t>
            </a:r>
            <a:r>
              <a:rPr lang="en-US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 : 5-6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vi-VN" alt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ổi</a:t>
            </a:r>
            <a:endParaRPr lang="en-US" alt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ac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5873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3175000" y="6167438"/>
            <a:ext cx="480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2060"/>
              </a:solidFill>
              <a:latin typeface=".VnTim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2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2667000" y="605155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endParaRPr lang="en-US" altLang="en-US" sz="3200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1371600" y="5867400"/>
            <a:ext cx="447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Bia </a:t>
            </a:r>
            <a:r>
              <a:rPr lang="en-US" alt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alt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 năm ở Văn Miếu thường tổ chức hoạt động gì?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1600200" y="6096000"/>
            <a:ext cx="647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altLang="en-US" sz="2800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28600"/>
            <a:ext cx="37338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209800" y="228600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813375"/>
            <a:ext cx="4533900" cy="284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905000" y="1028075"/>
            <a:ext cx="2819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13375"/>
            <a:ext cx="4191000" cy="284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257800" y="1105019"/>
            <a:ext cx="298803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" y="3671341"/>
            <a:ext cx="4518910" cy="318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66800" y="3848566"/>
            <a:ext cx="2819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3937000"/>
            <a:ext cx="3048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2800" dirty="0">
              <a:solidFill>
                <a:srgbClr val="FFFF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671341"/>
            <a:ext cx="4114800" cy="318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055704" y="3851486"/>
            <a:ext cx="283563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28700" y="0"/>
            <a:ext cx="2590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52800"/>
            <a:ext cx="5257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86200" y="3581400"/>
            <a:ext cx="4343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0287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23" descr="Narrow vertical"/>
          <p:cNvSpPr>
            <a:spLocks noChangeArrowheads="1" noChangeShapeType="1" noTextEdit="1"/>
          </p:cNvSpPr>
          <p:nvPr/>
        </p:nvSpPr>
        <p:spPr bwMode="auto">
          <a:xfrm>
            <a:off x="2286000" y="1143000"/>
            <a:ext cx="4648200" cy="1981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2" descr="D:\Downloads\Hình nền PP\hinh-nen-powerpoint-mau-tran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1219200" y="6096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“ Rung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914400" y="1222375"/>
            <a:ext cx="71628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Chia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5s,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>
                <a:latin typeface="Times New Roman" panose="02020603050405020304" pitchFamily="18" charset="0"/>
                <a:cs typeface="Times New Roman" panose="02020603050405020304" pitchFamily="18" charset="0"/>
              </a:rPr>
              <a:t> : Kết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900113" y="241300"/>
            <a:ext cx="7772400" cy="8985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1.Hồ nào gắn liền với sự tích vua Lê Lợi trả lại gươm thần cho Long Quân?</a:t>
            </a:r>
            <a:r>
              <a:rPr lang="en-US" altLang="en-US" sz="2400"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sz="2400"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n-US" altLang="en-US" sz="24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36807"/>
            <a:ext cx="4267200" cy="3001793"/>
          </a:xfrm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76" y="1185693"/>
            <a:ext cx="4251124" cy="285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900113" y="3946525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Hồ Gươm</a:t>
            </a: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6059488" y="3940175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Hồ tây</a:t>
            </a:r>
          </a:p>
        </p:txBody>
      </p:sp>
      <p:sp>
        <p:nvSpPr>
          <p:cNvPr id="11" name="Oval 10"/>
          <p:cNvSpPr/>
          <p:nvPr/>
        </p:nvSpPr>
        <p:spPr>
          <a:xfrm>
            <a:off x="5418238" y="4724400"/>
            <a:ext cx="1524000" cy="138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7716838" y="5937250"/>
            <a:ext cx="1427162" cy="80168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2: Trường đại học đầu tiên của nước ta ở đâu?</a:t>
            </a:r>
            <a:r>
              <a:rPr lang="en-US" altLang="en-US" sz="28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sz="28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n-US" altLang="en-US" sz="280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55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10" y="816665"/>
            <a:ext cx="4267201" cy="2802835"/>
          </a:xfrm>
          <a:effectLst>
            <a:softEdge rad="112500"/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699397"/>
            <a:ext cx="4343401" cy="2835965"/>
          </a:xfrm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7620000" y="5729288"/>
            <a:ext cx="1524000" cy="10985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57200" y="3621088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Văn Miếu Quốc Tử Giám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91200" y="36195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Chùa Một cột</a:t>
            </a:r>
          </a:p>
        </p:txBody>
      </p:sp>
      <p:sp>
        <p:nvSpPr>
          <p:cNvPr id="12" name="Oval 11"/>
          <p:cNvSpPr/>
          <p:nvPr/>
        </p:nvSpPr>
        <p:spPr>
          <a:xfrm>
            <a:off x="5638800" y="5105400"/>
            <a:ext cx="1524000" cy="15843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" y="76200"/>
            <a:ext cx="8915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đích,yêu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0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208953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175"/>
            <a:ext cx="8229600" cy="1143000"/>
          </a:xfrm>
        </p:spPr>
        <p:txBody>
          <a:bodyPr/>
          <a:lstStyle/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3:Ngôi chùa nào có kiến trúc độc đáo nhất ở Việt Nam?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1089990"/>
            <a:ext cx="4571999" cy="287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0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724400" y="1089991"/>
            <a:ext cx="4343399" cy="2872408"/>
          </a:xfrm>
          <a:effectLst>
            <a:softEdge rad="112500"/>
          </a:effectLst>
        </p:spPr>
      </p:pic>
      <p:pic>
        <p:nvPicPr>
          <p:cNvPr id="24582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9988" y="5692775"/>
            <a:ext cx="1547812" cy="1201738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14400" y="3833813"/>
            <a:ext cx="2743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Chùa Bái Đình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38800" y="3833813"/>
            <a:ext cx="2819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b.Chùa một cột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61" y="4724400"/>
            <a:ext cx="15303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0"/>
            <a:ext cx="8229600" cy="11430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 4: Nơi Bác Hồ nằm yên nghỉ là ở đâu?</a:t>
            </a:r>
            <a:r>
              <a:rPr lang="en-US" altLang="en-US" sz="28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altLang="en-US" sz="280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n-US" altLang="en-US" sz="280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60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Oval 5"/>
          <p:cNvSpPr/>
          <p:nvPr/>
        </p:nvSpPr>
        <p:spPr>
          <a:xfrm>
            <a:off x="5357019" y="4932693"/>
            <a:ext cx="1298575" cy="15303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3"/>
          </p:nvPr>
        </p:nvSpPr>
        <p:spPr>
          <a:xfrm>
            <a:off x="7516813" y="5740400"/>
            <a:ext cx="1600200" cy="109061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>
              <a:buFontTx/>
              <a:buNone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049" y="884928"/>
            <a:ext cx="442094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" y="884928"/>
            <a:ext cx="448749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4163" y="3998913"/>
            <a:ext cx="394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Nhà hát lớn hát lớn Hà Nội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73725" y="3998913"/>
            <a:ext cx="267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Lăng Bác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627" name="Picture 3" descr="D:\Downloads\Hình nền PP\hinh-nen-powerpoint-mau-trang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1905000" y="457200"/>
            <a:ext cx="533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2 : “ Thi xem ai nhanh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0600" y="1446213"/>
            <a:ext cx="7467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: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Cô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sẽ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chia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lớp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mình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thành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3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nhiệm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vụ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sẽ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phải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vượt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qua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chướng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ngại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vật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lên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chọn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1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lô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tô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có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ảnh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danh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lam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thắng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cảnh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, di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tích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lịch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sử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Hà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hoặc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món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ăn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đặc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sản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Hà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 </a:t>
            </a:r>
          </a:p>
          <a:p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Luật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: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Trò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chơi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diễn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trong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vòng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1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nhạc.Kết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thúc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nhạc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nào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chọn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được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nhiều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ảnh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và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đúng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theo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yêu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cầu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thì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đội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đó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chiến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thắng</a:t>
            </a:r>
            <a:r>
              <a:rPr lang="en-US" altLang="en-US" sz="2800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 </a:t>
            </a:r>
            <a:endParaRPr lang="en-US" altLang="en-US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89725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9463" y="1219200"/>
            <a:ext cx="64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3.Kết </a:t>
            </a:r>
            <a:r>
              <a:rPr lang="en-US" sz="5400" b="1" dirty="0" err="1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5400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1" hangingPunct="1">
              <a:defRPr/>
            </a:pP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0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310"/>
            <a:ext cx="8974137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WordArt 10"/>
          <p:cNvSpPr>
            <a:spLocks noChangeArrowheads="1" noChangeShapeType="1" noTextEdit="1"/>
          </p:cNvSpPr>
          <p:nvPr/>
        </p:nvSpPr>
        <p:spPr bwMode="auto">
          <a:xfrm>
            <a:off x="838201" y="2667000"/>
            <a:ext cx="8001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1" y="1214735"/>
            <a:ext cx="76962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524000" y="1371600"/>
            <a:ext cx="5410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800" b="1">
              <a:solidFill>
                <a:srgbClr val="FF00FF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752600"/>
            <a:ext cx="82296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1" hangingPunct="1">
              <a:defRPr/>
            </a:pP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a.Trò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256" y="0"/>
            <a:ext cx="948325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2195513"/>
            <a:ext cx="7783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002060"/>
              </a:solidFill>
            </a:endParaRPr>
          </a:p>
        </p:txBody>
      </p:sp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304800" y="206375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91600" cy="6858000"/>
          </a:xfrm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90600" y="130354"/>
            <a:ext cx="533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01" y="760828"/>
            <a:ext cx="441960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1752600" y="19050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689113"/>
            <a:ext cx="4542692" cy="285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3886200"/>
            <a:ext cx="4437185" cy="288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301" y="3886200"/>
            <a:ext cx="4437185" cy="288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54550" y="617538"/>
            <a:ext cx="2667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TextBox 6"/>
          <p:cNvSpPr txBox="1">
            <a:spLocks noChangeArrowheads="1"/>
          </p:cNvSpPr>
          <p:nvPr/>
        </p:nvSpPr>
        <p:spPr bwMode="auto">
          <a:xfrm>
            <a:off x="2236177" y="684903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altLang="en-US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TextBox 7"/>
          <p:cNvSpPr txBox="1">
            <a:spLocks noChangeArrowheads="1"/>
          </p:cNvSpPr>
          <p:nvPr/>
        </p:nvSpPr>
        <p:spPr bwMode="auto">
          <a:xfrm flipH="1">
            <a:off x="290513" y="60198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altLang="en-US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2313" y="6234113"/>
            <a:ext cx="30368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2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0" y="152400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48" y="824459"/>
            <a:ext cx="4343400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17585" y="5553958"/>
            <a:ext cx="449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4768948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16548" y="5551178"/>
            <a:ext cx="4495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alt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447800" y="261938"/>
            <a:ext cx="586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altLang="en-US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81&quot;/&gt;&lt;/object&gt;&lt;object type=&quot;3&quot; unique_id=&quot;10008&quot;&gt;&lt;property id=&quot;20148&quot; value=&quot;5&quot;/&gt;&lt;property id=&quot;20300&quot; value=&quot;Slide 5&quot;/&gt;&lt;property id=&quot;20307&quot; value=&quot;280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79&quot;/&gt;&lt;/object&gt;&lt;object type=&quot;3&quot; unique_id=&quot;10011&quot;&gt;&lt;property id=&quot;20148&quot; value=&quot;5&quot;/&gt;&lt;property id=&quot;20300&quot; value=&quot;Slide 8&quot;/&gt;&lt;property id=&quot;20307&quot; value=&quot;273&quot;/&gt;&lt;/object&gt;&lt;object type=&quot;3&quot; unique_id=&quot;10012&quot;&gt;&lt;property id=&quot;20148&quot; value=&quot;5&quot;/&gt;&lt;property id=&quot;20300&quot; value=&quot;Slide 9&quot;/&gt;&lt;property id=&quot;20307&quot; value=&quot;274&quot;/&gt;&lt;/object&gt;&lt;object type=&quot;3&quot; unique_id=&quot;10013&quot;&gt;&lt;property id=&quot;20148&quot; value=&quot;5&quot;/&gt;&lt;property id=&quot;20300&quot; value=&quot;Slide 10 - &amp;quot;C¸c mãn ¨n ®Æc s¶n cña Hµ Néi&amp;quot;&quot;/&gt;&lt;property id=&quot;20307&quot; value=&quot;282&quot;/&gt;&lt;/object&gt;&lt;object type=&quot;3&quot; unique_id=&quot;10014&quot;&gt;&lt;property id=&quot;20148&quot; value=&quot;5&quot;/&gt;&lt;property id=&quot;20300&quot; value=&quot;Slide 11&quot;/&gt;&lt;property id=&quot;20307&quot; value=&quot;270&quot;/&gt;&lt;/object&gt;&lt;object type=&quot;3&quot; unique_id=&quot;10015&quot;&gt;&lt;property id=&quot;20148&quot; value=&quot;5&quot;/&gt;&lt;property id=&quot;20300&quot; value=&quot;Slide 12&quot;/&gt;&lt;property id=&quot;20307&quot; value=&quot;262&quot;/&gt;&lt;/object&gt;&lt;object type=&quot;3&quot; unique_id=&quot;10016&quot;&gt;&lt;property id=&quot;20148&quot; value=&quot;5&quot;/&gt;&lt;property id=&quot;20300&quot; value=&quot;Slide 13 - &amp;quot;§©u lµ danh lam th¾ng c¶nh cña Hµ Néi&amp;quot;&quot;/&gt;&lt;property id=&quot;20307&quot; value=&quot;265&quot;/&gt;&lt;/object&gt;&lt;object type=&quot;3&quot; unique_id=&quot;10017&quot;&gt;&lt;property id=&quot;20148&quot; value=&quot;5&quot;/&gt;&lt;property id=&quot;20300&quot; value=&quot;Slide 14 - &amp;quot;Chän danh lam th¸ng c¶nh cña thñ ®« Hµ Néi&amp;quot;&quot;/&gt;&lt;property id=&quot;20307&quot; value=&quot;276&quot;/&gt;&lt;/object&gt;&lt;object type=&quot;3&quot; unique_id=&quot;10018&quot;&gt;&lt;property id=&quot;20148&quot; value=&quot;5&quot;/&gt;&lt;property id=&quot;20300&quot; value=&quot;Slide 15&quot;/&gt;&lt;property id=&quot;20307&quot; value=&quot;267&quot;/&gt;&lt;/object&gt;&lt;object type=&quot;3&quot; unique_id=&quot;10073&quot;&gt;&lt;property id=&quot;20148&quot; value=&quot;5&quot;/&gt;&lt;property id=&quot;20300&quot; value=&quot;Slide 4 - &amp;quot;Tháp Rùa – Hồ Hoàn Kiếm&amp;quot;&quot;/&gt;&lt;property id=&quot;20307&quot; value=&quot;283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5421</TotalTime>
  <Words>746</Words>
  <Application>Microsoft Office PowerPoint</Application>
  <PresentationFormat>On-screen Show (4:3)</PresentationFormat>
  <Paragraphs>82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.VnTime</vt:lpstr>
      <vt:lpstr>Arial</vt:lpstr>
      <vt:lpstr>Calibri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1.Hồ nào gắn liền với sự tích vua Lê Lợi trả lại gươm thần cho Long Quân? </vt:lpstr>
      <vt:lpstr>Câu 2: Trường đại học đầu tiên của nước ta ở đâu? </vt:lpstr>
      <vt:lpstr>Câu 3:Ngôi chùa nào có kiến trúc độc đáo nhất ở Việt Nam?</vt:lpstr>
      <vt:lpstr>Câu 4: Nơi Bác Hồ nằm yên nghỉ là ở đâu?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Cty TNHH Thang Binh</dc:creator>
  <cp:lastModifiedBy>Techsi.vn</cp:lastModifiedBy>
  <cp:revision>103</cp:revision>
  <dcterms:created xsi:type="dcterms:W3CDTF">2009-11-06T01:20:33Z</dcterms:created>
  <dcterms:modified xsi:type="dcterms:W3CDTF">2023-08-10T23:18:14Z</dcterms:modified>
</cp:coreProperties>
</file>