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tags/tag13.xml" ContentType="application/vnd.openxmlformats-officedocument.presentationml.tags+xml"/>
  <Override PartName="/ppt/notesSlides/notesSlide10.xml" ContentType="application/vnd.openxmlformats-officedocument.presentationml.notesSlide+xml"/>
  <Override PartName="/ppt/tags/tag14.xml" ContentType="application/vnd.openxmlformats-officedocument.presentationml.tags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notesSlides/notesSlide12.xml" ContentType="application/vnd.openxmlformats-officedocument.presentationml.notesSlide+xml"/>
  <Override PartName="/ppt/tags/tag16.xml" ContentType="application/vnd.openxmlformats-officedocument.presentationml.tags+xml"/>
  <Override PartName="/ppt/notesSlides/notesSlide13.xml" ContentType="application/vnd.openxmlformats-officedocument.presentationml.notesSlide+xml"/>
  <Override PartName="/ppt/tags/tag17.xml" ContentType="application/vnd.openxmlformats-officedocument.presentationml.tags+xml"/>
  <Override PartName="/ppt/notesSlides/notesSlide14.xml" ContentType="application/vnd.openxmlformats-officedocument.presentationml.notesSlide+xml"/>
  <Override PartName="/ppt/tags/tag18.xml" ContentType="application/vnd.openxmlformats-officedocument.presentationml.tags+xml"/>
  <Override PartName="/ppt/notesSlides/notesSlide15.xml" ContentType="application/vnd.openxmlformats-officedocument.presentationml.notesSlide+xml"/>
  <Override PartName="/ppt/tags/tag19.xml" ContentType="application/vnd.openxmlformats-officedocument.presentationml.tags+xml"/>
  <Override PartName="/ppt/notesSlides/notesSlide16.xml" ContentType="application/vnd.openxmlformats-officedocument.presentationml.notesSlide+xml"/>
  <Override PartName="/ppt/tags/tag20.xml" ContentType="application/vnd.openxmlformats-officedocument.presentationml.tags+xml"/>
  <Override PartName="/ppt/notesSlides/notesSlide17.xml" ContentType="application/vnd.openxmlformats-officedocument.presentationml.notesSlide+xml"/>
  <Override PartName="/ppt/tags/tag21.xml" ContentType="application/vnd.openxmlformats-officedocument.presentationml.tags+xml"/>
  <Override PartName="/ppt/notesSlides/notesSlide18.xml" ContentType="application/vnd.openxmlformats-officedocument.presentationml.notesSlide+xml"/>
  <Override PartName="/ppt/tags/tag22.xml" ContentType="application/vnd.openxmlformats-officedocument.presentationml.tags+xml"/>
  <Override PartName="/ppt/notesSlides/notesSlide19.xml" ContentType="application/vnd.openxmlformats-officedocument.presentationml.notesSlide+xml"/>
  <Override PartName="/ppt/tags/tag23.xml" ContentType="application/vnd.openxmlformats-officedocument.presentationml.tags+xml"/>
  <Override PartName="/ppt/notesSlides/notesSlide20.xml" ContentType="application/vnd.openxmlformats-officedocument.presentationml.notesSlide+xml"/>
  <Override PartName="/ppt/tags/tag24.xml" ContentType="application/vnd.openxmlformats-officedocument.presentationml.tags+xml"/>
  <Override PartName="/ppt/notesSlides/notesSlide21.xml" ContentType="application/vnd.openxmlformats-officedocument.presentationml.notesSlide+xml"/>
  <Override PartName="/ppt/tags/tag25.xml" ContentType="application/vnd.openxmlformats-officedocument.presentationml.tags+xml"/>
  <Override PartName="/ppt/notesSlides/notesSlide22.xml" ContentType="application/vnd.openxmlformats-officedocument.presentationml.notesSlide+xml"/>
  <Override PartName="/ppt/tags/tag26.xml" ContentType="application/vnd.openxmlformats-officedocument.presentationml.tags+xml"/>
  <Override PartName="/ppt/notesSlides/notesSlide23.xml" ContentType="application/vnd.openxmlformats-officedocument.presentationml.notesSlide+xml"/>
  <Override PartName="/ppt/tags/tag27.xml" ContentType="application/vnd.openxmlformats-officedocument.presentationml.tags+xml"/>
  <Override PartName="/ppt/notesSlides/notesSlide24.xml" ContentType="application/vnd.openxmlformats-officedocument.presentationml.notesSlide+xml"/>
  <Override PartName="/ppt/tags/tag28.xml" ContentType="application/vnd.openxmlformats-officedocument.presentationml.tags+xml"/>
  <Override PartName="/ppt/notesSlides/notesSlide25.xml" ContentType="application/vnd.openxmlformats-officedocument.presentationml.notesSlide+xml"/>
  <Override PartName="/ppt/tags/tag29.xml" ContentType="application/vnd.openxmlformats-officedocument.presentationml.tags+xml"/>
  <Override PartName="/ppt/notesSlides/notesSlide26.xml" ContentType="application/vnd.openxmlformats-officedocument.presentationml.notesSlide+xml"/>
  <Override PartName="/ppt/tags/tag30.xml" ContentType="application/vnd.openxmlformats-officedocument.presentationml.tags+xml"/>
  <Override PartName="/ppt/notesSlides/notesSlide27.xml" ContentType="application/vnd.openxmlformats-officedocument.presentationml.notesSlide+xml"/>
  <Override PartName="/ppt/tags/tag31.xml" ContentType="application/vnd.openxmlformats-officedocument.presentationml.tags+xml"/>
  <Override PartName="/ppt/notesSlides/notesSlide28.xml" ContentType="application/vnd.openxmlformats-officedocument.presentationml.notesSlide+xml"/>
  <Override PartName="/ppt/tags/tag32.xml" ContentType="application/vnd.openxmlformats-officedocument.presentationml.tags+xml"/>
  <Override PartName="/ppt/notesSlides/notesSlide29.xml" ContentType="application/vnd.openxmlformats-officedocument.presentationml.notesSlide+xml"/>
  <Override PartName="/ppt/tags/tag33.xml" ContentType="application/vnd.openxmlformats-officedocument.presentationml.tags+xml"/>
  <Override PartName="/ppt/notesSlides/notesSlide30.xml" ContentType="application/vnd.openxmlformats-officedocument.presentationml.notesSlide+xml"/>
  <Override PartName="/ppt/tags/tag34.xml" ContentType="application/vnd.openxmlformats-officedocument.presentationml.tags+xml"/>
  <Override PartName="/ppt/notesSlides/notesSlide31.xml" ContentType="application/vnd.openxmlformats-officedocument.presentationml.notesSlide+xml"/>
  <Override PartName="/ppt/tags/tag35.xml" ContentType="application/vnd.openxmlformats-officedocument.presentationml.tags+xml"/>
  <Override PartName="/ppt/notesSlides/notesSlide32.xml" ContentType="application/vnd.openxmlformats-officedocument.presentationml.notesSlide+xml"/>
  <Override PartName="/ppt/tags/tag36.xml" ContentType="application/vnd.openxmlformats-officedocument.presentationml.tags+xml"/>
  <Override PartName="/ppt/notesSlides/notesSlide33.xml" ContentType="application/vnd.openxmlformats-officedocument.presentationml.notesSlide+xml"/>
  <Override PartName="/ppt/tags/tag37.xml" ContentType="application/vnd.openxmlformats-officedocument.presentationml.tags+xml"/>
  <Override PartName="/ppt/notesSlides/notesSlide34.xml" ContentType="application/vnd.openxmlformats-officedocument.presentationml.notesSlide+xml"/>
  <Override PartName="/ppt/tags/tag38.xml" ContentType="application/vnd.openxmlformats-officedocument.presentationml.tags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67" r:id="rId4"/>
    <p:sldId id="268" r:id="rId5"/>
    <p:sldId id="261" r:id="rId6"/>
    <p:sldId id="264" r:id="rId7"/>
    <p:sldId id="265" r:id="rId8"/>
    <p:sldId id="263" r:id="rId9"/>
    <p:sldId id="269" r:id="rId10"/>
    <p:sldId id="274" r:id="rId11"/>
    <p:sldId id="271" r:id="rId12"/>
    <p:sldId id="276" r:id="rId13"/>
    <p:sldId id="277" r:id="rId14"/>
    <p:sldId id="273" r:id="rId15"/>
    <p:sldId id="278" r:id="rId16"/>
    <p:sldId id="279" r:id="rId17"/>
    <p:sldId id="275" r:id="rId18"/>
    <p:sldId id="272" r:id="rId19"/>
    <p:sldId id="281" r:id="rId20"/>
    <p:sldId id="282" r:id="rId21"/>
    <p:sldId id="283" r:id="rId22"/>
    <p:sldId id="284" r:id="rId23"/>
    <p:sldId id="285" r:id="rId24"/>
    <p:sldId id="289" r:id="rId25"/>
    <p:sldId id="290" r:id="rId26"/>
    <p:sldId id="286" r:id="rId27"/>
    <p:sldId id="287" r:id="rId28"/>
    <p:sldId id="288" r:id="rId29"/>
    <p:sldId id="291" r:id="rId30"/>
    <p:sldId id="292" r:id="rId31"/>
    <p:sldId id="293" r:id="rId32"/>
    <p:sldId id="294" r:id="rId33"/>
    <p:sldId id="295" r:id="rId34"/>
    <p:sldId id="296" r:id="rId35"/>
    <p:sldId id="297" r:id="rId36"/>
  </p:sldIdLst>
  <p:sldSz cx="9144000" cy="6858000" type="screen4x3"/>
  <p:notesSz cx="6858000" cy="9144000"/>
  <p:custDataLst>
    <p:tags r:id="rId3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BCFC20F-A101-4542-B87E-A3FD20187DFD}">
          <p14:sldIdLst>
            <p14:sldId id="256"/>
            <p14:sldId id="257"/>
            <p14:sldId id="267"/>
            <p14:sldId id="268"/>
            <p14:sldId id="261"/>
            <p14:sldId id="264"/>
            <p14:sldId id="265"/>
            <p14:sldId id="263"/>
            <p14:sldId id="269"/>
            <p14:sldId id="274"/>
            <p14:sldId id="271"/>
            <p14:sldId id="276"/>
            <p14:sldId id="277"/>
            <p14:sldId id="273"/>
            <p14:sldId id="278"/>
            <p14:sldId id="279"/>
            <p14:sldId id="275"/>
            <p14:sldId id="272"/>
            <p14:sldId id="281"/>
            <p14:sldId id="282"/>
            <p14:sldId id="283"/>
            <p14:sldId id="284"/>
            <p14:sldId id="285"/>
            <p14:sldId id="289"/>
            <p14:sldId id="290"/>
            <p14:sldId id="286"/>
            <p14:sldId id="287"/>
            <p14:sldId id="288"/>
            <p14:sldId id="291"/>
            <p14:sldId id="292"/>
            <p14:sldId id="293"/>
            <p14:sldId id="294"/>
            <p14:sldId id="295"/>
            <p14:sldId id="296"/>
            <p14:sldId id="29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895" autoAdjust="0"/>
  </p:normalViewPr>
  <p:slideViewPr>
    <p:cSldViewPr>
      <p:cViewPr varScale="1">
        <p:scale>
          <a:sx n="85" d="100"/>
          <a:sy n="85" d="100"/>
        </p:scale>
        <p:origin x="155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ao Nguyen Thi" userId="138330d2baca6e90" providerId="LiveId" clId="{D4B209CA-AA81-4D68-B1B1-01C7D46888A1}"/>
    <pc:docChg chg="custSel addSld delSld modSld modSection">
      <pc:chgData name="Thao Nguyen Thi" userId="138330d2baca6e90" providerId="LiveId" clId="{D4B209CA-AA81-4D68-B1B1-01C7D46888A1}" dt="2021-03-02T04:17:08.992" v="20" actId="47"/>
      <pc:docMkLst>
        <pc:docMk/>
      </pc:docMkLst>
      <pc:sldChg chg="addSp delSp modSp mod delAnim modAnim">
        <pc:chgData name="Thao Nguyen Thi" userId="138330d2baca6e90" providerId="LiveId" clId="{D4B209CA-AA81-4D68-B1B1-01C7D46888A1}" dt="2021-03-02T03:21:59.092" v="15" actId="14100"/>
        <pc:sldMkLst>
          <pc:docMk/>
          <pc:sldMk cId="4251936329" sldId="266"/>
        </pc:sldMkLst>
        <pc:spChg chg="add del mod">
          <ac:chgData name="Thao Nguyen Thi" userId="138330d2baca6e90" providerId="LiveId" clId="{D4B209CA-AA81-4D68-B1B1-01C7D46888A1}" dt="2021-03-02T03:21:21.693" v="1"/>
          <ac:spMkLst>
            <pc:docMk/>
            <pc:sldMk cId="4251936329" sldId="266"/>
            <ac:spMk id="5" creationId="{254A392B-C2C8-4937-AAE6-660B7BEF56B4}"/>
          </ac:spMkLst>
        </pc:spChg>
        <pc:picChg chg="del">
          <ac:chgData name="Thao Nguyen Thi" userId="138330d2baca6e90" providerId="LiveId" clId="{D4B209CA-AA81-4D68-B1B1-01C7D46888A1}" dt="2021-03-02T03:18:44.666" v="0" actId="478"/>
          <ac:picMkLst>
            <pc:docMk/>
            <pc:sldMk cId="4251936329" sldId="266"/>
            <ac:picMk id="3" creationId="{00000000-0000-0000-0000-000000000000}"/>
          </ac:picMkLst>
        </pc:picChg>
        <pc:picChg chg="add mod">
          <ac:chgData name="Thao Nguyen Thi" userId="138330d2baca6e90" providerId="LiveId" clId="{D4B209CA-AA81-4D68-B1B1-01C7D46888A1}" dt="2021-03-02T03:21:59.092" v="15" actId="14100"/>
          <ac:picMkLst>
            <pc:docMk/>
            <pc:sldMk cId="4251936329" sldId="266"/>
            <ac:picMk id="6" creationId="{EF6495FF-1F40-47A8-8046-F93B7EDEFF5E}"/>
          </ac:picMkLst>
        </pc:picChg>
      </pc:sldChg>
      <pc:sldChg chg="del">
        <pc:chgData name="Thao Nguyen Thi" userId="138330d2baca6e90" providerId="LiveId" clId="{D4B209CA-AA81-4D68-B1B1-01C7D46888A1}" dt="2021-03-02T04:16:28.470" v="16" actId="47"/>
        <pc:sldMkLst>
          <pc:docMk/>
          <pc:sldMk cId="543923892" sldId="270"/>
        </pc:sldMkLst>
      </pc:sldChg>
      <pc:sldChg chg="del">
        <pc:chgData name="Thao Nguyen Thi" userId="138330d2baca6e90" providerId="LiveId" clId="{D4B209CA-AA81-4D68-B1B1-01C7D46888A1}" dt="2021-03-02T04:17:02.305" v="19" actId="47"/>
        <pc:sldMkLst>
          <pc:docMk/>
          <pc:sldMk cId="4250507688" sldId="280"/>
        </pc:sldMkLst>
      </pc:sldChg>
      <pc:sldChg chg="del">
        <pc:chgData name="Thao Nguyen Thi" userId="138330d2baca6e90" providerId="LiveId" clId="{D4B209CA-AA81-4D68-B1B1-01C7D46888A1}" dt="2021-03-02T04:17:08.992" v="20" actId="47"/>
        <pc:sldMkLst>
          <pc:docMk/>
          <pc:sldMk cId="2027486848" sldId="300"/>
        </pc:sldMkLst>
      </pc:sldChg>
      <pc:sldChg chg="new del">
        <pc:chgData name="Thao Nguyen Thi" userId="138330d2baca6e90" providerId="LiveId" clId="{D4B209CA-AA81-4D68-B1B1-01C7D46888A1}" dt="2021-03-02T04:16:45.806" v="18" actId="47"/>
        <pc:sldMkLst>
          <pc:docMk/>
          <pc:sldMk cId="3837038969" sldId="30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BF35F8-C0AF-44C9-8E66-A0141FF73BB5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AFA1F0-D886-4391-8187-8640BA4F55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866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FA1F0-D886-4391-8187-8640BA4F554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0738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FA1F0-D886-4391-8187-8640BA4F554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018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FA1F0-D886-4391-8187-8640BA4F554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117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FA1F0-D886-4391-8187-8640BA4F554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6824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FA1F0-D886-4391-8187-8640BA4F554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7837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FA1F0-D886-4391-8187-8640BA4F554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5976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FA1F0-D886-4391-8187-8640BA4F554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57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FA1F0-D886-4391-8187-8640BA4F554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9357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FA1F0-D886-4391-8187-8640BA4F554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8467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FA1F0-D886-4391-8187-8640BA4F554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3796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FA1F0-D886-4391-8187-8640BA4F554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934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FA1F0-D886-4391-8187-8640BA4F554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0243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FA1F0-D886-4391-8187-8640BA4F554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3279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FA1F0-D886-4391-8187-8640BA4F554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7137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FA1F0-D886-4391-8187-8640BA4F554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7411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FA1F0-D886-4391-8187-8640BA4F554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214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FA1F0-D886-4391-8187-8640BA4F554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9469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FA1F0-D886-4391-8187-8640BA4F554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9395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FA1F0-D886-4391-8187-8640BA4F554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6585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FA1F0-D886-4391-8187-8640BA4F554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9380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FA1F0-D886-4391-8187-8640BA4F554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597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FA1F0-D886-4391-8187-8640BA4F554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7257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FA1F0-D886-4391-8187-8640BA4F554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9783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FA1F0-D886-4391-8187-8640BA4F554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2780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FA1F0-D886-4391-8187-8640BA4F554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7211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FA1F0-D886-4391-8187-8640BA4F554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3814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FA1F0-D886-4391-8187-8640BA4F554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0488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FA1F0-D886-4391-8187-8640BA4F554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43740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FA1F0-D886-4391-8187-8640BA4F554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8474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FA1F0-D886-4391-8187-8640BA4F554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8659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FA1F0-D886-4391-8187-8640BA4F554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1113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FA1F0-D886-4391-8187-8640BA4F554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2408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FA1F0-D886-4391-8187-8640BA4F554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3090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FA1F0-D886-4391-8187-8640BA4F554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5832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FA1F0-D886-4391-8187-8640BA4F554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03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DC9D1-B967-46D6-A4B6-9F053CBB9A2A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28724-ADE7-4F75-9C10-8CAF149E7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223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DC9D1-B967-46D6-A4B6-9F053CBB9A2A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28724-ADE7-4F75-9C10-8CAF149E7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58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DC9D1-B967-46D6-A4B6-9F053CBB9A2A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28724-ADE7-4F75-9C10-8CAF149E7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7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DC9D1-B967-46D6-A4B6-9F053CBB9A2A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28724-ADE7-4F75-9C10-8CAF149E7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557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DC9D1-B967-46D6-A4B6-9F053CBB9A2A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28724-ADE7-4F75-9C10-8CAF149E7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633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DC9D1-B967-46D6-A4B6-9F053CBB9A2A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28724-ADE7-4F75-9C10-8CAF149E7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630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DC9D1-B967-46D6-A4B6-9F053CBB9A2A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28724-ADE7-4F75-9C10-8CAF149E7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814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DC9D1-B967-46D6-A4B6-9F053CBB9A2A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28724-ADE7-4F75-9C10-8CAF149E7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605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DC9D1-B967-46D6-A4B6-9F053CBB9A2A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28724-ADE7-4F75-9C10-8CAF149E7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889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DC9D1-B967-46D6-A4B6-9F053CBB9A2A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28724-ADE7-4F75-9C10-8CAF149E7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738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DC9D1-B967-46D6-A4B6-9F053CBB9A2A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28724-ADE7-4F75-9C10-8CAF149E7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064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81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7DC9D1-B967-46D6-A4B6-9F053CBB9A2A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428724-ADE7-4F75-9C10-8CAF149E7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256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2.gif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7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5" Type="http://schemas.openxmlformats.org/officeDocument/2006/relationships/image" Target="../media/image7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5" Type="http://schemas.openxmlformats.org/officeDocument/2006/relationships/image" Target="../media/image7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5" Type="http://schemas.openxmlformats.org/officeDocument/2006/relationships/image" Target="../media/image7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4" Type="http://schemas.openxmlformats.org/officeDocument/2006/relationships/image" Target="../media/image23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22.xml"/><Relationship Id="rId7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g"/><Relationship Id="rId9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5" Type="http://schemas.openxmlformats.org/officeDocument/2006/relationships/image" Target="../media/image7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4" Type="http://schemas.openxmlformats.org/officeDocument/2006/relationships/image" Target="../media/image3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5" Type="http://schemas.openxmlformats.org/officeDocument/2006/relationships/image" Target="../media/image7.png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5" Type="http://schemas.openxmlformats.org/officeDocument/2006/relationships/image" Target="../media/image25.png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5" Type="http://schemas.openxmlformats.org/officeDocument/2006/relationships/image" Target="../media/image25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avi"/><Relationship Id="rId7" Type="http://schemas.openxmlformats.org/officeDocument/2006/relationships/image" Target="../media/image5.png"/><Relationship Id="rId2" Type="http://schemas.microsoft.com/office/2007/relationships/media" Target="../media/media1.avi"/><Relationship Id="rId1" Type="http://schemas.openxmlformats.org/officeDocument/2006/relationships/tags" Target="../tags/tag6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5" Type="http://schemas.openxmlformats.org/officeDocument/2006/relationships/image" Target="../media/image7.png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5" Type="http://schemas.openxmlformats.org/officeDocument/2006/relationships/image" Target="../media/image7.png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5" Type="http://schemas.openxmlformats.org/officeDocument/2006/relationships/image" Target="../media/image7.png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avi"/><Relationship Id="rId2" Type="http://schemas.microsoft.com/office/2007/relationships/media" Target="../media/media2.avi"/><Relationship Id="rId1" Type="http://schemas.openxmlformats.org/officeDocument/2006/relationships/tags" Target="../tags/tag37.xml"/><Relationship Id="rId6" Type="http://schemas.openxmlformats.org/officeDocument/2006/relationships/image" Target="../media/image35.png"/><Relationship Id="rId5" Type="http://schemas.openxmlformats.org/officeDocument/2006/relationships/notesSlide" Target="../notesSlides/notesSlide34.xml"/><Relationship Id="rId4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4" Type="http://schemas.openxmlformats.org/officeDocument/2006/relationships/image" Target="../media/image3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919" y="-2707704"/>
            <a:ext cx="9328323" cy="962168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07586" y="478847"/>
            <a:ext cx="66892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HOA MỘC LAN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835504" y="1210004"/>
            <a:ext cx="5544000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585245" y="1603432"/>
            <a:ext cx="6333978" cy="115403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/>
            </a:prstTxWarp>
            <a:spAutoFit/>
          </a:bodyPr>
          <a:lstStyle/>
          <a:p>
            <a:pPr algn="ctr"/>
            <a:r>
              <a:rPr lang="en-US" sz="54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Lĩnh vực: Phát triển ngôn ngữ</a:t>
            </a:r>
          </a:p>
        </p:txBody>
      </p:sp>
      <p:sp>
        <p:nvSpPr>
          <p:cNvPr id="20" name="TextBox 19"/>
          <p:cNvSpPr txBox="1"/>
          <p:nvPr>
            <p:custDataLst>
              <p:tags r:id="rId2"/>
            </p:custDataLst>
          </p:nvPr>
        </p:nvSpPr>
        <p:spPr>
          <a:xfrm>
            <a:off x="1213874" y="2757466"/>
            <a:ext cx="7286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420F0A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dirty="0">
                <a:solidFill>
                  <a:srgbClr val="420F0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420F0A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dirty="0">
                <a:solidFill>
                  <a:srgbClr val="420F0A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 -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3" name="Group 9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-31513" y="-72007"/>
            <a:ext cx="9175513" cy="7002015"/>
            <a:chOff x="0" y="-19"/>
            <a:chExt cx="5760" cy="4377"/>
          </a:xfrm>
        </p:grpSpPr>
        <p:pic>
          <p:nvPicPr>
            <p:cNvPr id="24" name="Picture 10" descr="flower[1][1][1][1]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11" descr="flower[1][1][1][1]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12" descr="flower[1][1][1][1]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13" descr="flower[1][1][1][1]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85827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9950"/>
    </mc:Choice>
    <mc:Fallback xmlns="">
      <p:transition spd="slow" advClick="0" advTm="39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65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900"/>
                            </p:stCondLst>
                            <p:childTnLst>
                              <p:par>
                                <p:cTn id="19" presetID="4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090" y="1851660"/>
            <a:ext cx="5930900" cy="44450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4" name="ISPRING_QUIZ_SHAPE2"/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>
                <a:solidFill>
                  <a:srgbClr val="343944"/>
                </a:solidFill>
                <a:effectLst/>
                <a:latin typeface="Segoe UI"/>
              </a:rPr>
              <a:t>   Quiz</a:t>
            </a:r>
          </a:p>
        </p:txBody>
      </p:sp>
      <p:pic>
        <p:nvPicPr>
          <p:cNvPr id="5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6" name="ISPRING_QUIZ_SHAPE4"/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>
                <a:solidFill>
                  <a:srgbClr val="343944"/>
                </a:solidFill>
                <a:effectLst/>
                <a:latin typeface="Segoe UI"/>
              </a:rPr>
              <a:t>Click the </a:t>
            </a:r>
            <a:r>
              <a:rPr lang="en-US" sz="2200" b="1">
                <a:solidFill>
                  <a:srgbClr val="343944"/>
                </a:solidFill>
                <a:effectLst/>
                <a:latin typeface="Segoe UI Semibold"/>
              </a:rPr>
              <a:t>Quiz</a:t>
            </a:r>
            <a:r>
              <a:rPr lang="en-US" sz="2200">
                <a:solidFill>
                  <a:srgbClr val="343944"/>
                </a:solidFill>
                <a:effectLst/>
                <a:latin typeface="Segoe UI"/>
              </a:rPr>
              <a:t> button to edit this object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412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7770"/>
    </mc:Choice>
    <mc:Fallback xmlns="">
      <p:transition spd="slow" advClick="0" advTm="3777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15816" y="188640"/>
            <a:ext cx="2520242" cy="400110"/>
          </a:xfrm>
          <a:prstGeom prst="rect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.VnAvant" pitchFamily="34" charset="0"/>
              </a:rPr>
              <a:t>CÊu t¹o cña ch÷ h</a:t>
            </a:r>
          </a:p>
        </p:txBody>
      </p:sp>
      <p:pic>
        <p:nvPicPr>
          <p:cNvPr id="4" name="Picture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048" y="1086945"/>
            <a:ext cx="847725" cy="470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23" b="96377" l="2299" r="942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056" y="1988840"/>
            <a:ext cx="2486025" cy="394335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473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561"/>
    </mc:Choice>
    <mc:Fallback xmlns="">
      <p:transition spd="slow" advClick="0" advTm="8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25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078"/>
            <a:ext cx="912659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20581" y="188640"/>
            <a:ext cx="2369559" cy="400110"/>
          </a:xfrm>
          <a:prstGeom prst="rect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.VnAvant" pitchFamily="34" charset="0"/>
              </a:rPr>
              <a:t>Một số mẫu ch÷ 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5537" y="1196751"/>
            <a:ext cx="2664296" cy="4708981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0000" b="1">
                <a:solidFill>
                  <a:srgbClr val="C00000"/>
                </a:solidFill>
                <a:latin typeface=".VnAvant" pitchFamily="34" charset="0"/>
              </a:rPr>
              <a:t>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91880" y="1196751"/>
            <a:ext cx="2492990" cy="4708981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30000" b="1">
                <a:solidFill>
                  <a:srgbClr val="7030A0"/>
                </a:solidFill>
                <a:latin typeface=".VnAvant" pitchFamily="34" charset="0"/>
              </a:rPr>
              <a:t>h</a:t>
            </a:r>
            <a:endParaRPr lang="en-US" sz="30000">
              <a:solidFill>
                <a:srgbClr val="7030A0"/>
              </a:solidFill>
              <a:latin typeface=".VnAvant" pitchFamily="34" charset="0"/>
            </a:endParaRPr>
          </a:p>
        </p:txBody>
      </p:sp>
      <p:pic>
        <p:nvPicPr>
          <p:cNvPr id="6" name="Picture 29" descr="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556791"/>
            <a:ext cx="2055813" cy="3484843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060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660"/>
    </mc:Choice>
    <mc:Fallback xmlns="">
      <p:transition spd="slow" advClick="0" advTm="35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047465" y="3501008"/>
            <a:ext cx="689406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>
                <a:solidFill>
                  <a:srgbClr val="002060"/>
                </a:solidFill>
                <a:latin typeface=".VnAvant" pitchFamily="34" charset="0"/>
              </a:rPr>
              <a:t>Trß ch¬i víi ch÷ h:</a:t>
            </a:r>
          </a:p>
          <a:p>
            <a:pPr algn="ctr"/>
            <a:r>
              <a:rPr lang="en-US" sz="4800" b="1">
                <a:solidFill>
                  <a:srgbClr val="FF0000"/>
                </a:solidFill>
                <a:latin typeface=".VnAvant" pitchFamily="34" charset="0"/>
              </a:rPr>
              <a:t>T×m ch÷ trong th¬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134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945"/>
    </mc:Choice>
    <mc:Fallback xmlns="">
      <p:transition spd="slow" advClick="0" advTm="4945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01408"/>
          </a:xfrm>
          <a:prstGeom prst="rect">
            <a:avLst/>
          </a:prstGeom>
        </p:spPr>
      </p:pic>
      <p:sp>
        <p:nvSpPr>
          <p:cNvPr id="2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SPRING_QUIZ_SHAPE1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090" y="1851660"/>
            <a:ext cx="5930900" cy="44450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5" name="ISPRING_QUIZ_SHAPE2"/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>
                <a:solidFill>
                  <a:srgbClr val="343944"/>
                </a:solidFill>
                <a:effectLst/>
                <a:latin typeface="Segoe UI"/>
              </a:rPr>
              <a:t>   Quiz</a:t>
            </a:r>
          </a:p>
        </p:txBody>
      </p:sp>
      <p:pic>
        <p:nvPicPr>
          <p:cNvPr id="11" name="ISPRING_QUIZ_SHAPE3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2" name="ISPRING_QUIZ_SHAPE4"/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>
                <a:solidFill>
                  <a:srgbClr val="343944"/>
                </a:solidFill>
                <a:effectLst/>
                <a:latin typeface="Segoe UI"/>
              </a:rPr>
              <a:t>Click the </a:t>
            </a:r>
            <a:r>
              <a:rPr lang="en-US" sz="2200" b="1">
                <a:solidFill>
                  <a:srgbClr val="343944"/>
                </a:solidFill>
                <a:effectLst/>
                <a:latin typeface="Segoe UI Semibold"/>
              </a:rPr>
              <a:t>Quiz</a:t>
            </a:r>
            <a:r>
              <a:rPr lang="en-US" sz="2200">
                <a:solidFill>
                  <a:srgbClr val="343944"/>
                </a:solidFill>
                <a:effectLst/>
                <a:latin typeface="Segoe UI"/>
              </a:rPr>
              <a:t> button to edit this object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463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8762"/>
    </mc:Choice>
    <mc:Fallback xmlns="">
      <p:transition spd="slow" advClick="0" advTm="38762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6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539552" y="404663"/>
            <a:ext cx="80556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latin typeface=".VnAvant" pitchFamily="34" charset="0"/>
              </a:rPr>
              <a:t>Trong bµi th¬ “ Hå sen” cã 10 ch÷ 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99792" y="1370206"/>
            <a:ext cx="4849404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.VnAvant" pitchFamily="34" charset="0"/>
              </a:rPr>
              <a:t>H</a:t>
            </a:r>
            <a:r>
              <a:rPr lang="en-US" sz="3200" b="1">
                <a:solidFill>
                  <a:srgbClr val="002060"/>
                </a:solidFill>
                <a:latin typeface=".VnAvant" pitchFamily="34" charset="0"/>
              </a:rPr>
              <a:t>oa sen ®· në</a:t>
            </a:r>
          </a:p>
          <a:p>
            <a:r>
              <a:rPr lang="en-US" sz="3200" b="1">
                <a:solidFill>
                  <a:srgbClr val="002060"/>
                </a:solidFill>
                <a:latin typeface=".VnAvant" pitchFamily="34" charset="0"/>
              </a:rPr>
              <a:t>Rùc rì ®Çy </a:t>
            </a:r>
            <a:r>
              <a:rPr lang="en-US" sz="3200" b="1">
                <a:solidFill>
                  <a:srgbClr val="FF0000"/>
                </a:solidFill>
                <a:latin typeface=".VnAvant" pitchFamily="34" charset="0"/>
              </a:rPr>
              <a:t>h</a:t>
            </a:r>
            <a:r>
              <a:rPr lang="en-US" sz="3200" b="1">
                <a:solidFill>
                  <a:srgbClr val="002060"/>
                </a:solidFill>
                <a:latin typeface=".VnAvant" pitchFamily="34" charset="0"/>
              </a:rPr>
              <a:t>å</a:t>
            </a:r>
          </a:p>
          <a:p>
            <a:r>
              <a:rPr lang="en-US" sz="3200" b="1">
                <a:solidFill>
                  <a:srgbClr val="002060"/>
                </a:solidFill>
                <a:latin typeface=".VnAvant" pitchFamily="34" charset="0"/>
              </a:rPr>
              <a:t>T</a:t>
            </a:r>
            <a:r>
              <a:rPr lang="en-US" sz="3200" b="1">
                <a:solidFill>
                  <a:srgbClr val="FF0000"/>
                </a:solidFill>
                <a:latin typeface=".VnAvant" pitchFamily="34" charset="0"/>
              </a:rPr>
              <a:t>h</a:t>
            </a:r>
            <a:r>
              <a:rPr lang="en-US" sz="3200" b="1">
                <a:solidFill>
                  <a:srgbClr val="002060"/>
                </a:solidFill>
                <a:latin typeface=".VnAvant" pitchFamily="34" charset="0"/>
              </a:rPr>
              <a:t>oang t</a:t>
            </a:r>
            <a:r>
              <a:rPr lang="en-US" sz="3200" b="1">
                <a:solidFill>
                  <a:srgbClr val="FF0000"/>
                </a:solidFill>
                <a:latin typeface=".VnAvant" pitchFamily="34" charset="0"/>
              </a:rPr>
              <a:t>h</a:t>
            </a:r>
            <a:r>
              <a:rPr lang="en-US" sz="3200" b="1">
                <a:solidFill>
                  <a:srgbClr val="002060"/>
                </a:solidFill>
                <a:latin typeface=".VnAvant" pitchFamily="34" charset="0"/>
              </a:rPr>
              <a:t>o¶ng giã ®­</a:t>
            </a:r>
            <a:r>
              <a:rPr lang="en-US" sz="3200" b="1">
                <a:solidFill>
                  <a:srgbClr val="002060"/>
                </a:solidFill>
                <a:latin typeface=".VnArial" pitchFamily="34" charset="0"/>
              </a:rPr>
              <a:t>u</a:t>
            </a:r>
            <a:r>
              <a:rPr lang="en-US" sz="3200" b="1">
                <a:solidFill>
                  <a:srgbClr val="002060"/>
                </a:solidFill>
                <a:latin typeface=".VnAvant" pitchFamily="34" charset="0"/>
              </a:rPr>
              <a:t>a</a:t>
            </a:r>
          </a:p>
          <a:p>
            <a:r>
              <a:rPr lang="en-US" sz="3200" b="1">
                <a:solidFill>
                  <a:srgbClr val="002060"/>
                </a:solidFill>
                <a:latin typeface=".VnAvant" pitchFamily="34" charset="0"/>
              </a:rPr>
              <a:t>Mïi </a:t>
            </a:r>
            <a:r>
              <a:rPr lang="en-US" sz="3200" b="1">
                <a:solidFill>
                  <a:srgbClr val="FF0000"/>
                </a:solidFill>
                <a:latin typeface=".VnAvant" pitchFamily="34" charset="0"/>
              </a:rPr>
              <a:t>h</a:t>
            </a:r>
            <a:r>
              <a:rPr lang="en-US" sz="3200" b="1">
                <a:solidFill>
                  <a:srgbClr val="002060"/>
                </a:solidFill>
                <a:latin typeface=".VnAvant" pitchFamily="34" charset="0"/>
              </a:rPr>
              <a:t>­u¬ng t</a:t>
            </a:r>
            <a:r>
              <a:rPr lang="en-US" sz="3200" b="1">
                <a:solidFill>
                  <a:srgbClr val="FF0000"/>
                </a:solidFill>
                <a:latin typeface=".VnAvant" pitchFamily="34" charset="0"/>
              </a:rPr>
              <a:t>h</a:t>
            </a:r>
            <a:r>
              <a:rPr lang="en-US" sz="3200" b="1">
                <a:solidFill>
                  <a:srgbClr val="002060"/>
                </a:solidFill>
                <a:latin typeface=".VnAvant" pitchFamily="34" charset="0"/>
              </a:rPr>
              <a:t>¬m ng¸t</a:t>
            </a:r>
          </a:p>
          <a:p>
            <a:r>
              <a:rPr lang="en-US" sz="3200" b="1">
                <a:solidFill>
                  <a:srgbClr val="002060"/>
                </a:solidFill>
                <a:latin typeface=".VnAvant" pitchFamily="34" charset="0"/>
              </a:rPr>
              <a:t>L¸ sen xan</a:t>
            </a:r>
            <a:r>
              <a:rPr lang="en-US" sz="3200" b="1">
                <a:solidFill>
                  <a:srgbClr val="FF0000"/>
                </a:solidFill>
                <a:latin typeface=".VnAvant" pitchFamily="34" charset="0"/>
              </a:rPr>
              <a:t>h</a:t>
            </a:r>
            <a:r>
              <a:rPr lang="en-US" sz="3200" b="1">
                <a:solidFill>
                  <a:srgbClr val="002060"/>
                </a:solidFill>
                <a:latin typeface=".VnAvant" pitchFamily="34" charset="0"/>
              </a:rPr>
              <a:t> m¸t</a:t>
            </a:r>
          </a:p>
          <a:p>
            <a:r>
              <a:rPr lang="en-US" sz="3200" b="1">
                <a:solidFill>
                  <a:srgbClr val="002060"/>
                </a:solidFill>
                <a:latin typeface=".VnAvant" pitchFamily="34" charset="0"/>
              </a:rPr>
              <a:t>§äng </a:t>
            </a:r>
            <a:r>
              <a:rPr lang="en-US" sz="3200" b="1">
                <a:solidFill>
                  <a:srgbClr val="FF0000"/>
                </a:solidFill>
                <a:latin typeface=".VnAvant" pitchFamily="34" charset="0"/>
              </a:rPr>
              <a:t>h</a:t>
            </a:r>
            <a:r>
              <a:rPr lang="en-US" sz="3200" b="1">
                <a:solidFill>
                  <a:srgbClr val="002060"/>
                </a:solidFill>
                <a:latin typeface=".VnAvant" pitchFamily="34" charset="0"/>
              </a:rPr>
              <a:t>¹t su¬ng ®ªm</a:t>
            </a:r>
          </a:p>
          <a:p>
            <a:r>
              <a:rPr lang="en-US" sz="3200" b="1">
                <a:solidFill>
                  <a:srgbClr val="002060"/>
                </a:solidFill>
                <a:latin typeface=".VnAvant" pitchFamily="34" charset="0"/>
              </a:rPr>
              <a:t>Giã rung ªm ®Òm</a:t>
            </a:r>
          </a:p>
          <a:p>
            <a:r>
              <a:rPr lang="en-US" sz="3200" b="1">
                <a:solidFill>
                  <a:srgbClr val="002060"/>
                </a:solidFill>
                <a:latin typeface=".VnAvant" pitchFamily="34" charset="0"/>
              </a:rPr>
              <a:t>Su¬ng long lan</a:t>
            </a:r>
            <a:r>
              <a:rPr lang="en-US" sz="3200" b="1">
                <a:solidFill>
                  <a:srgbClr val="FF0000"/>
                </a:solidFill>
                <a:latin typeface=".VnAvant" pitchFamily="34" charset="0"/>
              </a:rPr>
              <a:t>h</a:t>
            </a:r>
            <a:r>
              <a:rPr lang="en-US" sz="3200" b="1">
                <a:solidFill>
                  <a:srgbClr val="002060"/>
                </a:solidFill>
                <a:latin typeface=".VnAvant" pitchFamily="34" charset="0"/>
              </a:rPr>
              <a:t> c</a:t>
            </a:r>
            <a:r>
              <a:rPr lang="en-US" sz="3200" b="1">
                <a:solidFill>
                  <a:srgbClr val="FF0000"/>
                </a:solidFill>
                <a:latin typeface=".VnAvant" pitchFamily="34" charset="0"/>
              </a:rPr>
              <a:t>h</a:t>
            </a:r>
            <a:r>
              <a:rPr lang="en-US" sz="3200" b="1">
                <a:solidFill>
                  <a:srgbClr val="002060"/>
                </a:solidFill>
                <a:latin typeface=".VnAvant" pitchFamily="34" charset="0"/>
              </a:rPr>
              <a:t>¹y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384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765"/>
    </mc:Choice>
    <mc:Fallback xmlns="">
      <p:transition spd="slow" advClick="0" advTm="14765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090" y="1851660"/>
            <a:ext cx="5930900" cy="44450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4" name="ISPRING_QUIZ_SHAPE2"/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>
                <a:solidFill>
                  <a:srgbClr val="343944"/>
                </a:solidFill>
                <a:effectLst/>
                <a:latin typeface="Segoe UI"/>
              </a:rPr>
              <a:t>   Quiz</a:t>
            </a:r>
          </a:p>
        </p:txBody>
      </p:sp>
      <p:pic>
        <p:nvPicPr>
          <p:cNvPr id="5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6" name="ISPRING_QUIZ_SHAPE4"/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>
                <a:solidFill>
                  <a:srgbClr val="343944"/>
                </a:solidFill>
                <a:effectLst/>
                <a:latin typeface="Segoe UI"/>
              </a:rPr>
              <a:t>Click the </a:t>
            </a:r>
            <a:r>
              <a:rPr lang="en-US" sz="2200" b="1">
                <a:solidFill>
                  <a:srgbClr val="343944"/>
                </a:solidFill>
                <a:effectLst/>
                <a:latin typeface="Segoe UI Semibold"/>
              </a:rPr>
              <a:t>Quiz</a:t>
            </a:r>
            <a:r>
              <a:rPr lang="en-US" sz="2200">
                <a:solidFill>
                  <a:srgbClr val="343944"/>
                </a:solidFill>
                <a:effectLst/>
                <a:latin typeface="Segoe UI"/>
              </a:rPr>
              <a:t> button to edit this object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81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149"/>
    </mc:Choice>
    <mc:Fallback xmlns="">
      <p:transition spd="slow" advClick="0" advTm="35149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090" y="1851660"/>
            <a:ext cx="5930900" cy="44450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9" name="ISPRING_QUIZ_SHAPE2"/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>
                <a:solidFill>
                  <a:srgbClr val="343944"/>
                </a:solidFill>
                <a:effectLst/>
                <a:latin typeface="Segoe UI"/>
              </a:rPr>
              <a:t>   Quiz</a:t>
            </a:r>
          </a:p>
        </p:txBody>
      </p:sp>
      <p:pic>
        <p:nvPicPr>
          <p:cNvPr id="10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1" name="ISPRING_QUIZ_SHAPE4"/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>
                <a:solidFill>
                  <a:srgbClr val="343944"/>
                </a:solidFill>
                <a:effectLst/>
                <a:latin typeface="Segoe UI"/>
              </a:rPr>
              <a:t>Click the </a:t>
            </a:r>
            <a:r>
              <a:rPr lang="en-US" sz="2200" b="1">
                <a:solidFill>
                  <a:srgbClr val="343944"/>
                </a:solidFill>
                <a:effectLst/>
                <a:latin typeface="Segoe UI Semibold"/>
              </a:rPr>
              <a:t>Quiz</a:t>
            </a:r>
            <a:r>
              <a:rPr lang="en-US" sz="2200">
                <a:solidFill>
                  <a:srgbClr val="343944"/>
                </a:solidFill>
                <a:effectLst/>
                <a:latin typeface="Segoe UI"/>
              </a:rPr>
              <a:t> button to edit this object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330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026"/>
    </mc:Choice>
    <mc:Fallback xmlns="">
      <p:transition spd="slow" advClick="0" advTm="14026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23" y="332656"/>
            <a:ext cx="7632847" cy="4762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0223" y="5083740"/>
            <a:ext cx="764824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b="1">
                <a:solidFill>
                  <a:srgbClr val="00B050"/>
                </a:solidFill>
                <a:latin typeface=".VnAvant" pitchFamily="34" charset="0"/>
              </a:rPr>
              <a:t>hoa loa kÌn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432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434"/>
    </mc:Choice>
    <mc:Fallback xmlns="">
      <p:transition spd="slow" advClick="0" advTm="24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2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3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  <p:bldP spid="6" grpId="3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SPRING_QUIZ_SHAPE1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090" y="1851660"/>
            <a:ext cx="5930900" cy="4445000"/>
          </a:xfr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1" name="ISPRING_QUIZ_SHAPE2"/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>
                <a:solidFill>
                  <a:srgbClr val="343944"/>
                </a:solidFill>
                <a:effectLst/>
                <a:latin typeface="Segoe UI"/>
              </a:rPr>
              <a:t>   Quiz</a:t>
            </a:r>
          </a:p>
        </p:txBody>
      </p:sp>
      <p:pic>
        <p:nvPicPr>
          <p:cNvPr id="12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3" name="ISPRING_QUIZ_SHAPE4"/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>
                <a:solidFill>
                  <a:srgbClr val="343944"/>
                </a:solidFill>
                <a:effectLst/>
                <a:latin typeface="Segoe UI"/>
              </a:rPr>
              <a:t>Click the </a:t>
            </a:r>
            <a:r>
              <a:rPr lang="en-US" sz="2200" b="1">
                <a:solidFill>
                  <a:srgbClr val="343944"/>
                </a:solidFill>
                <a:effectLst/>
                <a:latin typeface="Segoe UI Semibold"/>
              </a:rPr>
              <a:t>Quiz</a:t>
            </a:r>
            <a:r>
              <a:rPr lang="en-US" sz="2200">
                <a:solidFill>
                  <a:srgbClr val="343944"/>
                </a:solidFill>
                <a:effectLst/>
                <a:latin typeface="Segoe UI"/>
              </a:rPr>
              <a:t> button to edit this object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281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27786" y="174714"/>
            <a:ext cx="34433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MỤC ĐÍCH - YÊU CẦU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5538" y="405546"/>
            <a:ext cx="8628399" cy="5678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1.Kiến thức:</a:t>
            </a:r>
          </a:p>
          <a:p>
            <a:pPr>
              <a:lnSpc>
                <a:spcPct val="150000"/>
              </a:lnSpc>
            </a:pPr>
            <a:r>
              <a:rPr lang="en-US" sz="220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Trẻ nhận biết  và phát âm đúng các chữ cái h, k</a:t>
            </a:r>
          </a:p>
          <a:p>
            <a:pPr>
              <a:lnSpc>
                <a:spcPct val="150000"/>
              </a:lnSpc>
            </a:pPr>
            <a:r>
              <a:rPr lang="en-US" sz="220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Nhận biết chữ cái h, k trong từ chọn vẹn về thế giới thực vật</a:t>
            </a:r>
          </a:p>
          <a:p>
            <a:pPr>
              <a:lnSpc>
                <a:spcPct val="150000"/>
              </a:lnSpc>
            </a:pPr>
            <a:r>
              <a:rPr lang="en-US" sz="220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Biết đặc điểm cấu tạo của hai chữ cái h, k</a:t>
            </a:r>
          </a:p>
          <a:p>
            <a:pPr>
              <a:lnSpc>
                <a:spcPct val="150000"/>
              </a:lnSpc>
            </a:pPr>
            <a:r>
              <a:rPr lang="en-US" sz="2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Kỹ năng:</a:t>
            </a:r>
          </a:p>
          <a:p>
            <a:pPr>
              <a:lnSpc>
                <a:spcPct val="150000"/>
              </a:lnSpc>
            </a:pPr>
            <a:r>
              <a:rPr lang="en-US" sz="220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Trẻ biết phát âm rõ, đúng chữ cái h, k</a:t>
            </a:r>
          </a:p>
          <a:p>
            <a:pPr>
              <a:lnSpc>
                <a:spcPct val="150000"/>
              </a:lnSpc>
            </a:pPr>
            <a:r>
              <a:rPr lang="en-US" sz="220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Biết phân biệt sự giống và khác nhau của 2 chữ cái h, k qua đặc điểm cấu tạo của nét chữ</a:t>
            </a:r>
          </a:p>
          <a:p>
            <a:pPr>
              <a:lnSpc>
                <a:spcPct val="150000"/>
              </a:lnSpc>
            </a:pPr>
            <a:r>
              <a:rPr lang="en-US" sz="2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2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Thái độ:</a:t>
            </a:r>
          </a:p>
          <a:p>
            <a:pPr>
              <a:lnSpc>
                <a:spcPct val="150000"/>
              </a:lnSpc>
            </a:pPr>
            <a:r>
              <a:rPr lang="en-US" sz="220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Trẻ tích cực tham gia vào hoạt động</a:t>
            </a:r>
          </a:p>
          <a:p>
            <a:pPr>
              <a:lnSpc>
                <a:spcPct val="150000"/>
              </a:lnSpc>
            </a:pPr>
            <a:r>
              <a:rPr lang="en-US" sz="220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Giáo dục trẻ biết yêu quý, chăm sóc các loại hoa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189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9106"/>
    </mc:Choice>
    <mc:Fallback xmlns="">
      <p:transition spd="slow" advClick="0" advTm="39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6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15816" y="188640"/>
            <a:ext cx="3304110" cy="400110"/>
          </a:xfrm>
          <a:prstGeom prst="rect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.VnAvant" pitchFamily="34" charset="0"/>
              </a:rPr>
              <a:t>C« giíi thiÖu ch÷ c¸i míi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3747" y="1124744"/>
            <a:ext cx="762260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b="1">
                <a:solidFill>
                  <a:srgbClr val="00B050"/>
                </a:solidFill>
                <a:latin typeface=".VnAvant" pitchFamily="34" charset="0"/>
              </a:rPr>
              <a:t>hoa loa   Ìn</a:t>
            </a:r>
          </a:p>
        </p:txBody>
      </p:sp>
      <p:sp>
        <p:nvSpPr>
          <p:cNvPr id="6" name="Rectangle 5"/>
          <p:cNvSpPr/>
          <p:nvPr/>
        </p:nvSpPr>
        <p:spPr>
          <a:xfrm>
            <a:off x="5770123" y="1188271"/>
            <a:ext cx="928459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0" b="1">
                <a:solidFill>
                  <a:srgbClr val="00B050"/>
                </a:solidFill>
                <a:latin typeface=".VnAvant" pitchFamily="34" charset="0"/>
              </a:rPr>
              <a:t>k</a:t>
            </a:r>
            <a:endParaRPr lang="en-US" sz="10000">
              <a:solidFill>
                <a:srgbClr val="00B05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55696" y="1173532"/>
            <a:ext cx="928459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0" b="1">
                <a:solidFill>
                  <a:srgbClr val="0070C0"/>
                </a:solidFill>
                <a:latin typeface=".VnAvant" pitchFamily="34" charset="0"/>
              </a:rPr>
              <a:t>k</a:t>
            </a:r>
            <a:endParaRPr lang="en-US" sz="10000">
              <a:solidFill>
                <a:srgbClr val="0070C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34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969"/>
    </mc:Choice>
    <mc:Fallback xmlns="">
      <p:transition spd="slow" advClick="0" advTm="10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1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50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01665E-6 L -0.20382 0.2097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91" y="1047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7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19093" y="262191"/>
            <a:ext cx="2762295" cy="400110"/>
          </a:xfrm>
          <a:prstGeom prst="rect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.VnAvant" pitchFamily="34" charset="0"/>
              </a:rPr>
              <a:t>C¸ch ph¸t ©m ch÷ k</a:t>
            </a:r>
          </a:p>
        </p:txBody>
      </p:sp>
      <p:sp>
        <p:nvSpPr>
          <p:cNvPr id="7" name="Rectangle 6"/>
          <p:cNvSpPr/>
          <p:nvPr/>
        </p:nvSpPr>
        <p:spPr>
          <a:xfrm>
            <a:off x="3221712" y="651395"/>
            <a:ext cx="2787943" cy="54784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0" b="1">
                <a:solidFill>
                  <a:srgbClr val="00B050"/>
                </a:solidFill>
                <a:latin typeface=".VnAvant" pitchFamily="34" charset="0"/>
              </a:rPr>
              <a:t>k</a:t>
            </a:r>
            <a:endParaRPr lang="en-US" sz="35000">
              <a:solidFill>
                <a:srgbClr val="00B05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799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1433"/>
    </mc:Choice>
    <mc:Fallback xmlns="">
      <p:transition spd="slow" advClick="0" advTm="214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7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37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2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7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37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3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7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37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4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5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7" grpId="2"/>
      <p:bldP spid="7" grpId="3"/>
      <p:bldP spid="7" grpId="4"/>
      <p:bldP spid="7" grpId="5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5" y="0"/>
            <a:ext cx="912563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31840" y="388695"/>
            <a:ext cx="2520242" cy="400110"/>
          </a:xfrm>
          <a:prstGeom prst="rect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.VnAvant" pitchFamily="34" charset="0"/>
              </a:rPr>
              <a:t>CÊu t¹o cña ch÷ k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085850"/>
            <a:ext cx="838200" cy="468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78" b="100000" l="0" r="897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229" y="1818427"/>
            <a:ext cx="2705100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564" b="90456" l="0" r="96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925" y="3727190"/>
            <a:ext cx="2638425" cy="229552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325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777"/>
    </mc:Choice>
    <mc:Fallback xmlns="">
      <p:transition spd="slow" advClick="0" advTm="107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41857" y="198068"/>
            <a:ext cx="2404826" cy="400110"/>
          </a:xfrm>
          <a:prstGeom prst="rect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.VnAvant" pitchFamily="34" charset="0"/>
              </a:rPr>
              <a:t>Mét sè mÉu ch÷ 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5537" y="1196751"/>
            <a:ext cx="2664296" cy="4708981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0000" b="1">
                <a:solidFill>
                  <a:srgbClr val="0070C0"/>
                </a:solidFill>
                <a:latin typeface=".VnAvant" pitchFamily="34" charset="0"/>
              </a:rPr>
              <a:t>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91880" y="1183679"/>
            <a:ext cx="2664296" cy="4708981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0000" b="1">
                <a:solidFill>
                  <a:srgbClr val="C00000"/>
                </a:solidFill>
                <a:latin typeface=".VnAvant" pitchFamily="34" charset="0"/>
              </a:rPr>
              <a:t>k</a:t>
            </a:r>
          </a:p>
        </p:txBody>
      </p:sp>
      <p:pic>
        <p:nvPicPr>
          <p:cNvPr id="8" name="Picture 15" descr="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772815"/>
            <a:ext cx="1944216" cy="326432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677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2025"/>
    </mc:Choice>
    <mc:Fallback xmlns="">
      <p:transition spd="slow" advClick="0" advTm="42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011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07880" y="3653408"/>
            <a:ext cx="687803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>
                <a:solidFill>
                  <a:srgbClr val="002060"/>
                </a:solidFill>
                <a:latin typeface=".VnAvant" pitchFamily="34" charset="0"/>
              </a:rPr>
              <a:t>Trß ch¬i víi ch÷ k:</a:t>
            </a:r>
          </a:p>
          <a:p>
            <a:pPr algn="ctr"/>
            <a:r>
              <a:rPr lang="en-US" sz="6000" b="1">
                <a:solidFill>
                  <a:srgbClr val="FF0000"/>
                </a:solidFill>
                <a:latin typeface=".VnAvant" pitchFamily="34" charset="0"/>
              </a:rPr>
              <a:t>T×m ch÷ trong tõ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7296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801"/>
    </mc:Choice>
    <mc:Fallback xmlns="">
      <p:transition spd="slow" advClick="0" advTm="4801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090" y="1851660"/>
            <a:ext cx="5930900" cy="44450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9" name="ISPRING_QUIZ_SHAPE2"/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>
                <a:solidFill>
                  <a:srgbClr val="343944"/>
                </a:solidFill>
                <a:effectLst/>
                <a:latin typeface="Segoe UI"/>
              </a:rPr>
              <a:t>   Quiz</a:t>
            </a:r>
          </a:p>
        </p:txBody>
      </p:sp>
      <p:pic>
        <p:nvPicPr>
          <p:cNvPr id="10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1" name="ISPRING_QUIZ_SHAPE4"/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>
                <a:solidFill>
                  <a:srgbClr val="343944"/>
                </a:solidFill>
                <a:effectLst/>
                <a:latin typeface="Segoe UI"/>
              </a:rPr>
              <a:t>Click the </a:t>
            </a:r>
            <a:r>
              <a:rPr lang="en-US" sz="2200" b="1">
                <a:solidFill>
                  <a:srgbClr val="343944"/>
                </a:solidFill>
                <a:effectLst/>
                <a:latin typeface="Segoe UI Semibold"/>
              </a:rPr>
              <a:t>Quiz</a:t>
            </a:r>
            <a:r>
              <a:rPr lang="en-US" sz="2200">
                <a:solidFill>
                  <a:srgbClr val="343944"/>
                </a:solidFill>
                <a:effectLst/>
                <a:latin typeface="Segoe UI"/>
              </a:rPr>
              <a:t> button to edit this object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989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"/>
    </mc:Choice>
    <mc:Fallback xmlns="">
      <p:transition spd="slow" advClick="0" advTm="1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29" y="-15916"/>
            <a:ext cx="9154729" cy="6873915"/>
          </a:xfrm>
        </p:spPr>
      </p:pic>
      <p:sp>
        <p:nvSpPr>
          <p:cNvPr id="5" name="TextBox 4"/>
          <p:cNvSpPr txBox="1"/>
          <p:nvPr/>
        </p:nvSpPr>
        <p:spPr>
          <a:xfrm>
            <a:off x="2987824" y="260648"/>
            <a:ext cx="2842445" cy="584775"/>
          </a:xfrm>
          <a:prstGeom prst="rect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.VnAvant" pitchFamily="34" charset="0"/>
              </a:rPr>
              <a:t>So s¸nh  h - k</a:t>
            </a:r>
          </a:p>
        </p:txBody>
      </p:sp>
      <p:sp>
        <p:nvSpPr>
          <p:cNvPr id="6" name="Rectangle 5"/>
          <p:cNvSpPr/>
          <p:nvPr/>
        </p:nvSpPr>
        <p:spPr>
          <a:xfrm>
            <a:off x="899592" y="687207"/>
            <a:ext cx="2877711" cy="54784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0" b="1">
                <a:solidFill>
                  <a:srgbClr val="002060"/>
                </a:solidFill>
                <a:latin typeface=".VnAvant" pitchFamily="34" charset="0"/>
              </a:rPr>
              <a:t>h</a:t>
            </a:r>
            <a:endParaRPr lang="en-US" sz="35000">
              <a:solidFill>
                <a:srgbClr val="00206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04048" y="687207"/>
            <a:ext cx="2877711" cy="54784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0" b="1">
                <a:solidFill>
                  <a:srgbClr val="002060"/>
                </a:solidFill>
                <a:latin typeface=".VnAvant" pitchFamily="34" charset="0"/>
              </a:rPr>
              <a:t>k</a:t>
            </a:r>
            <a:endParaRPr lang="en-US" sz="35000">
              <a:solidFill>
                <a:srgbClr val="00206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088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482"/>
    </mc:Choice>
    <mc:Fallback xmlns="">
      <p:transition spd="slow" advClick="0" advTm="13482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SPRING_QUIZ_SHAPE1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090" y="1851660"/>
            <a:ext cx="5930900" cy="4445000"/>
          </a:xfr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1" name="ISPRING_QUIZ_SHAPE2"/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>
                <a:solidFill>
                  <a:srgbClr val="343944"/>
                </a:solidFill>
                <a:effectLst/>
                <a:latin typeface="Segoe UI"/>
              </a:rPr>
              <a:t>   Quiz</a:t>
            </a:r>
          </a:p>
        </p:txBody>
      </p:sp>
      <p:pic>
        <p:nvPicPr>
          <p:cNvPr id="12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3" name="ISPRING_QUIZ_SHAPE4"/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>
                <a:solidFill>
                  <a:srgbClr val="343944"/>
                </a:solidFill>
                <a:effectLst/>
                <a:latin typeface="Segoe UI"/>
              </a:rPr>
              <a:t>Click the </a:t>
            </a:r>
            <a:r>
              <a:rPr lang="en-US" sz="2200" b="1">
                <a:solidFill>
                  <a:srgbClr val="343944"/>
                </a:solidFill>
                <a:effectLst/>
                <a:latin typeface="Segoe UI Semibold"/>
              </a:rPr>
              <a:t>Quiz</a:t>
            </a:r>
            <a:r>
              <a:rPr lang="en-US" sz="2200">
                <a:solidFill>
                  <a:srgbClr val="343944"/>
                </a:solidFill>
                <a:effectLst/>
                <a:latin typeface="Segoe UI"/>
              </a:rPr>
              <a:t> button to edit this object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678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9507"/>
    </mc:Choice>
    <mc:Fallback xmlns="">
      <p:transition spd="slow" advClick="0" advTm="39507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99792" y="260647"/>
            <a:ext cx="3541354" cy="584775"/>
          </a:xfrm>
          <a:prstGeom prst="rect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.VnAvant" pitchFamily="34" charset="0"/>
              </a:rPr>
              <a:t>Gièng nhau h - k</a:t>
            </a:r>
          </a:p>
        </p:txBody>
      </p:sp>
      <p:sp>
        <p:nvSpPr>
          <p:cNvPr id="8" name="Rectangle 7"/>
          <p:cNvSpPr/>
          <p:nvPr/>
        </p:nvSpPr>
        <p:spPr>
          <a:xfrm>
            <a:off x="403782" y="-208080"/>
            <a:ext cx="4031873" cy="77867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0" b="1">
                <a:solidFill>
                  <a:srgbClr val="002060"/>
                </a:solidFill>
                <a:latin typeface=".VnAvant" pitchFamily="34" charset="0"/>
              </a:rPr>
              <a:t>h</a:t>
            </a:r>
            <a:endParaRPr lang="en-US" sz="50000">
              <a:solidFill>
                <a:srgbClr val="002060"/>
              </a:solidFill>
            </a:endParaRPr>
          </a:p>
        </p:txBody>
      </p:sp>
      <p:pic>
        <p:nvPicPr>
          <p:cNvPr id="9" name="Picture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14" y="1128661"/>
            <a:ext cx="847725" cy="470535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4452993" y="-208078"/>
            <a:ext cx="4031873" cy="77867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0" b="1">
                <a:solidFill>
                  <a:srgbClr val="002060"/>
                </a:solidFill>
                <a:latin typeface=".VnAvant" pitchFamily="34" charset="0"/>
              </a:rPr>
              <a:t>k</a:t>
            </a:r>
            <a:endParaRPr lang="en-US" sz="50000">
              <a:solidFill>
                <a:srgbClr val="002060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28661"/>
            <a:ext cx="838200" cy="468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689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360"/>
    </mc:Choice>
    <mc:Fallback xmlns="">
      <p:transition spd="slow" advClick="0" advTm="8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99792" y="260647"/>
            <a:ext cx="3336170" cy="584775"/>
          </a:xfrm>
          <a:prstGeom prst="rect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.VnAvant" pitchFamily="34" charset="0"/>
              </a:rPr>
              <a:t>kh¸c nhau h - k</a:t>
            </a:r>
          </a:p>
        </p:txBody>
      </p:sp>
      <p:sp>
        <p:nvSpPr>
          <p:cNvPr id="7" name="Rectangle 6"/>
          <p:cNvSpPr/>
          <p:nvPr/>
        </p:nvSpPr>
        <p:spPr>
          <a:xfrm>
            <a:off x="421120" y="-208079"/>
            <a:ext cx="4031873" cy="77867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0" b="1">
                <a:solidFill>
                  <a:srgbClr val="002060"/>
                </a:solidFill>
                <a:latin typeface=".VnAvant" pitchFamily="34" charset="0"/>
              </a:rPr>
              <a:t>h</a:t>
            </a:r>
            <a:endParaRPr lang="en-US" sz="50000">
              <a:solidFill>
                <a:srgbClr val="00206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52993" y="-208078"/>
            <a:ext cx="4031873" cy="77867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0" b="1">
                <a:solidFill>
                  <a:srgbClr val="002060"/>
                </a:solidFill>
                <a:latin typeface=".VnAvant" pitchFamily="34" charset="0"/>
              </a:rPr>
              <a:t>k</a:t>
            </a:r>
            <a:endParaRPr lang="en-US" sz="50000">
              <a:solidFill>
                <a:srgbClr val="002060"/>
              </a:solidFill>
            </a:endParaRPr>
          </a:p>
        </p:txBody>
      </p:sp>
      <p:pic>
        <p:nvPicPr>
          <p:cNvPr id="10" name="Picture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14" y="1128661"/>
            <a:ext cx="847725" cy="470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409" y="1147711"/>
            <a:ext cx="838200" cy="468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888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9633"/>
    </mc:Choice>
    <mc:Fallback xmlns="">
      <p:transition spd="slow" advClick="0" advTm="19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2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oa hồng nở.av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3528" y="260648"/>
            <a:ext cx="8568952" cy="61206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6612" y="-603448"/>
            <a:ext cx="10909212" cy="85689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604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3604"/>
    </mc:Choice>
    <mc:Fallback xmlns="">
      <p:transition spd="slow" advClick="0" advTm="936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2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011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7513" y="3653407"/>
            <a:ext cx="88889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>
                <a:solidFill>
                  <a:srgbClr val="002060"/>
                </a:solidFill>
                <a:latin typeface=".VnAvant" pitchFamily="34" charset="0"/>
              </a:rPr>
              <a:t>Cïng ch¬i víi ch÷ h - 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423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569"/>
    </mc:Choice>
    <mc:Fallback xmlns="">
      <p:transition spd="slow" advClick="0" advTm="5569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SPRING_QUIZ_SHAPE1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090" y="1851660"/>
            <a:ext cx="5930900" cy="4445000"/>
          </a:xfr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6" name="ISPRING_QUIZ_SHAPE2"/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>
                <a:solidFill>
                  <a:srgbClr val="343944"/>
                </a:solidFill>
                <a:effectLst/>
                <a:latin typeface="Segoe UI"/>
              </a:rPr>
              <a:t>   Quiz</a:t>
            </a:r>
          </a:p>
        </p:txBody>
      </p:sp>
      <p:pic>
        <p:nvPicPr>
          <p:cNvPr id="7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8" name="ISPRING_QUIZ_SHAPE4"/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>
                <a:solidFill>
                  <a:srgbClr val="343944"/>
                </a:solidFill>
                <a:effectLst/>
                <a:latin typeface="Segoe UI"/>
              </a:rPr>
              <a:t>Click the </a:t>
            </a:r>
            <a:r>
              <a:rPr lang="en-US" sz="2200" b="1">
                <a:solidFill>
                  <a:srgbClr val="343944"/>
                </a:solidFill>
                <a:effectLst/>
                <a:latin typeface="Segoe UI Semibold"/>
              </a:rPr>
              <a:t>Quiz</a:t>
            </a:r>
            <a:r>
              <a:rPr lang="en-US" sz="2200">
                <a:solidFill>
                  <a:srgbClr val="343944"/>
                </a:solidFill>
                <a:effectLst/>
                <a:latin typeface="Segoe UI"/>
              </a:rPr>
              <a:t> button to edit this object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4846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"/>
    </mc:Choice>
    <mc:Fallback xmlns="">
      <p:transition spd="slow" advClick="0" advTm="1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SPRING_QUIZ_SHAPE1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090" y="1851660"/>
            <a:ext cx="5930900" cy="4445000"/>
          </a:xfr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1" name="ISPRING_QUIZ_SHAPE2"/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>
                <a:solidFill>
                  <a:srgbClr val="343944"/>
                </a:solidFill>
                <a:effectLst/>
                <a:latin typeface="Segoe UI"/>
              </a:rPr>
              <a:t>   Quiz</a:t>
            </a:r>
          </a:p>
        </p:txBody>
      </p:sp>
      <p:pic>
        <p:nvPicPr>
          <p:cNvPr id="12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3" name="ISPRING_QUIZ_SHAPE4"/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>
                <a:solidFill>
                  <a:srgbClr val="343944"/>
                </a:solidFill>
                <a:effectLst/>
                <a:latin typeface="Segoe UI"/>
              </a:rPr>
              <a:t>Click the </a:t>
            </a:r>
            <a:r>
              <a:rPr lang="en-US" sz="2200" b="1">
                <a:solidFill>
                  <a:srgbClr val="343944"/>
                </a:solidFill>
                <a:effectLst/>
                <a:latin typeface="Segoe UI Semibold"/>
              </a:rPr>
              <a:t>Quiz</a:t>
            </a:r>
            <a:r>
              <a:rPr lang="en-US" sz="2200">
                <a:solidFill>
                  <a:srgbClr val="343944"/>
                </a:solidFill>
                <a:effectLst/>
                <a:latin typeface="Segoe UI"/>
              </a:rPr>
              <a:t> button to edit this object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338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800"/>
    </mc:Choice>
    <mc:Fallback xmlns="">
      <p:transition spd="slow" advClick="0" advTm="358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SPRING_QUIZ_SHAPE1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090" y="1851660"/>
            <a:ext cx="5930900" cy="4445000"/>
          </a:xfr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1" name="ISPRING_QUIZ_SHAPE2"/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>
                <a:solidFill>
                  <a:srgbClr val="343944"/>
                </a:solidFill>
                <a:effectLst/>
                <a:latin typeface="Segoe UI"/>
              </a:rPr>
              <a:t>   Quiz</a:t>
            </a:r>
          </a:p>
        </p:txBody>
      </p:sp>
      <p:pic>
        <p:nvPicPr>
          <p:cNvPr id="12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3" name="ISPRING_QUIZ_SHAPE4"/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>
                <a:solidFill>
                  <a:srgbClr val="343944"/>
                </a:solidFill>
                <a:effectLst/>
                <a:latin typeface="Segoe UI"/>
              </a:rPr>
              <a:t>Click the </a:t>
            </a:r>
            <a:r>
              <a:rPr lang="en-US" sz="2200" b="1">
                <a:solidFill>
                  <a:srgbClr val="343944"/>
                </a:solidFill>
                <a:effectLst/>
                <a:latin typeface="Segoe UI Semibold"/>
              </a:rPr>
              <a:t>Quiz</a:t>
            </a:r>
            <a:r>
              <a:rPr lang="en-US" sz="2200">
                <a:solidFill>
                  <a:srgbClr val="343944"/>
                </a:solidFill>
                <a:effectLst/>
                <a:latin typeface="Segoe UI"/>
              </a:rPr>
              <a:t> button to edit this object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085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3400"/>
    </mc:Choice>
    <mc:Fallback xmlns="">
      <p:transition spd="slow" advClick="0" advTm="334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um un.av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483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7885"/>
    </mc:Choice>
    <mc:Fallback xmlns="">
      <p:transition spd="slow" advClick="0" advTm="478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32" y="0"/>
            <a:ext cx="9158532" cy="68766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982" y="764704"/>
            <a:ext cx="9158084" cy="40472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 </a:t>
            </a:r>
            <a:r>
              <a:rPr lang="en-US" sz="2400"/>
              <a:t>* Nguồn tư liêu: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/>
              <a:t>+ Phần mềm ứng dụng để soạn thảo giáo án điện tử là : Poweroint,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/>
              <a:t>Ispring.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/>
              <a:t>+ Các phần mềm hỗ trợ khác như :  Sử dụng  phần mềm đổi đuôi nhac,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/>
              <a:t>video Format factory, phần mềm Camtasia studio 8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/>
              <a:t> để cắt ghép phim, nhạc, Quay video màn hình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/>
              <a:t>+ Tư liệu sử dụng được tôi tự quay hoặc download  flim - ảnh - hình nền-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/>
              <a:t> nhạc từ  mạng internet trang google, youtube.....</a:t>
            </a:r>
            <a:endParaRPr lang="en-US" sz="280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981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2450"/>
    </mc:Choice>
    <mc:Fallback xmlns="">
      <p:transition spd="slow" advClick="0" advTm="22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SPRING_QUIZ_SHAPE1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090" y="1851660"/>
            <a:ext cx="5930900" cy="4445000"/>
          </a:xfr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1" name="ISPRING_QUIZ_SHAPE2"/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>
                <a:solidFill>
                  <a:srgbClr val="343944"/>
                </a:solidFill>
                <a:effectLst/>
                <a:latin typeface="Segoe UI"/>
              </a:rPr>
              <a:t>   Quiz</a:t>
            </a:r>
          </a:p>
        </p:txBody>
      </p:sp>
      <p:pic>
        <p:nvPicPr>
          <p:cNvPr id="12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3" name="ISPRING_QUIZ_SHAPE4"/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>
                <a:solidFill>
                  <a:srgbClr val="343944"/>
                </a:solidFill>
                <a:effectLst/>
                <a:latin typeface="Segoe UI"/>
              </a:rPr>
              <a:t>Click the </a:t>
            </a:r>
            <a:r>
              <a:rPr lang="en-US" sz="2200" b="1">
                <a:solidFill>
                  <a:srgbClr val="343944"/>
                </a:solidFill>
                <a:effectLst/>
                <a:latin typeface="Segoe UI Semibold"/>
              </a:rPr>
              <a:t>Quiz</a:t>
            </a:r>
            <a:r>
              <a:rPr lang="en-US" sz="2200">
                <a:solidFill>
                  <a:srgbClr val="343944"/>
                </a:solidFill>
                <a:effectLst/>
                <a:latin typeface="Segoe UI"/>
              </a:rPr>
              <a:t> button to edit this object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439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9971"/>
    </mc:Choice>
    <mc:Fallback xmlns="">
      <p:transition spd="slow" advClick="0" advTm="1997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21" y="-2"/>
            <a:ext cx="9175721" cy="5330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19672" y="5240091"/>
            <a:ext cx="628890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b="1">
                <a:solidFill>
                  <a:srgbClr val="002060"/>
                </a:solidFill>
                <a:latin typeface=".VnAvant" pitchFamily="34" charset="0"/>
              </a:rPr>
              <a:t>hoa hång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163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137"/>
    </mc:Choice>
    <mc:Fallback xmlns="">
      <p:transition spd="slow" advClick="0" advTm="201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4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5" grpId="3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090" y="1851660"/>
            <a:ext cx="5930900" cy="44450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9" name="ISPRING_QUIZ_SHAPE2"/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>
                <a:solidFill>
                  <a:srgbClr val="343944"/>
                </a:solidFill>
                <a:effectLst/>
                <a:latin typeface="Segoe UI"/>
              </a:rPr>
              <a:t>   Quiz</a:t>
            </a:r>
          </a:p>
        </p:txBody>
      </p:sp>
      <p:pic>
        <p:nvPicPr>
          <p:cNvPr id="10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1" name="ISPRING_QUIZ_SHAPE4"/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>
                <a:solidFill>
                  <a:srgbClr val="343944"/>
                </a:solidFill>
                <a:effectLst/>
                <a:latin typeface="Segoe UI"/>
              </a:rPr>
              <a:t>Click the </a:t>
            </a:r>
            <a:r>
              <a:rPr lang="en-US" sz="2200" b="1">
                <a:solidFill>
                  <a:srgbClr val="343944"/>
                </a:solidFill>
                <a:effectLst/>
                <a:latin typeface="Segoe UI Semibold"/>
              </a:rPr>
              <a:t>Quiz</a:t>
            </a:r>
            <a:r>
              <a:rPr lang="en-US" sz="2200">
                <a:solidFill>
                  <a:srgbClr val="343944"/>
                </a:solidFill>
                <a:effectLst/>
                <a:latin typeface="Segoe UI"/>
              </a:rPr>
              <a:t> button to edit this object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069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548"/>
    </mc:Choice>
    <mc:Fallback xmlns="">
      <p:transition spd="slow" advClick="0" advTm="40548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83468"/>
          </a:xfrm>
        </p:spPr>
      </p:pic>
      <p:sp>
        <p:nvSpPr>
          <p:cNvPr id="5" name="TextBox 4"/>
          <p:cNvSpPr txBox="1"/>
          <p:nvPr/>
        </p:nvSpPr>
        <p:spPr>
          <a:xfrm>
            <a:off x="2123728" y="806496"/>
            <a:ext cx="617989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 chữ cái mà các con đã được học trong từ </a:t>
            </a:r>
          </a:p>
          <a:p>
            <a:pPr algn="ctr"/>
            <a:r>
              <a:rPr lang="en-US" sz="4000">
                <a:solidFill>
                  <a:srgbClr val="C00000"/>
                </a:solidFill>
                <a:latin typeface=".VnAvant" pitchFamily="34" charset="0"/>
              </a:rPr>
              <a:t>“ Hoa hång”</a:t>
            </a:r>
            <a:r>
              <a:rPr lang="en-US" sz="400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1520" y="2552080"/>
            <a:ext cx="1872208" cy="3170099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0" b="1">
                <a:solidFill>
                  <a:srgbClr val="7030A0"/>
                </a:solidFill>
                <a:latin typeface=".VnAvant" pitchFamily="34" charset="0"/>
              </a:rPr>
              <a:t>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11760" y="2563735"/>
            <a:ext cx="1814268" cy="3170099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0" b="1">
                <a:solidFill>
                  <a:srgbClr val="7030A0"/>
                </a:solidFill>
                <a:latin typeface=".VnAvant" pitchFamily="34" charset="0"/>
              </a:rPr>
              <a:t>«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54164" y="2563735"/>
            <a:ext cx="1944215" cy="3170099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0" b="1">
                <a:solidFill>
                  <a:srgbClr val="7030A0"/>
                </a:solidFill>
                <a:latin typeface=".VnAvant" pitchFamily="34" charset="0"/>
              </a:rPr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04248" y="2574048"/>
            <a:ext cx="1872208" cy="3170099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0" b="1">
                <a:solidFill>
                  <a:srgbClr val="7030A0"/>
                </a:solidFill>
                <a:latin typeface=".VnAvant" pitchFamily="34" charset="0"/>
              </a:rPr>
              <a:t>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371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329"/>
    </mc:Choice>
    <mc:Fallback xmlns="">
      <p:transition spd="slow" advClick="0" advTm="14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75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7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0299" y="1211672"/>
            <a:ext cx="7855035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0" b="1">
                <a:solidFill>
                  <a:srgbClr val="002060"/>
                </a:solidFill>
                <a:latin typeface=".VnAvant" pitchFamily="34" charset="0"/>
              </a:rPr>
              <a:t>  oa   ång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15816" y="188640"/>
            <a:ext cx="3304110" cy="400110"/>
          </a:xfrm>
          <a:prstGeom prst="rect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.VnAvant" pitchFamily="34" charset="0"/>
              </a:rPr>
              <a:t>C« giíi thiÖu ch÷ c¸i míi</a:t>
            </a:r>
          </a:p>
        </p:txBody>
      </p:sp>
      <p:sp>
        <p:nvSpPr>
          <p:cNvPr id="7" name="Rectangle 6"/>
          <p:cNvSpPr/>
          <p:nvPr/>
        </p:nvSpPr>
        <p:spPr>
          <a:xfrm>
            <a:off x="4197181" y="1213522"/>
            <a:ext cx="1184940" cy="20928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0" b="1">
                <a:solidFill>
                  <a:srgbClr val="002060"/>
                </a:solidFill>
                <a:latin typeface=".VnAvant" pitchFamily="34" charset="0"/>
              </a:rPr>
              <a:t>h</a:t>
            </a:r>
            <a:endParaRPr lang="en-US" sz="13000"/>
          </a:p>
        </p:txBody>
      </p:sp>
      <p:sp>
        <p:nvSpPr>
          <p:cNvPr id="8" name="Rectangle 7"/>
          <p:cNvSpPr/>
          <p:nvPr/>
        </p:nvSpPr>
        <p:spPr>
          <a:xfrm>
            <a:off x="693110" y="1271532"/>
            <a:ext cx="1184940" cy="20928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0" b="1">
                <a:solidFill>
                  <a:srgbClr val="002060"/>
                </a:solidFill>
                <a:latin typeface=".VnAvant" pitchFamily="34" charset="0"/>
              </a:rPr>
              <a:t>h</a:t>
            </a:r>
            <a:endParaRPr lang="en-US" sz="13000"/>
          </a:p>
        </p:txBody>
      </p:sp>
      <p:sp>
        <p:nvSpPr>
          <p:cNvPr id="9" name="Rectangle 8"/>
          <p:cNvSpPr/>
          <p:nvPr/>
        </p:nvSpPr>
        <p:spPr>
          <a:xfrm>
            <a:off x="4207198" y="1233029"/>
            <a:ext cx="1184940" cy="20928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0" b="1">
                <a:solidFill>
                  <a:srgbClr val="FF0000"/>
                </a:solidFill>
                <a:latin typeface=".VnAvant" pitchFamily="34" charset="0"/>
              </a:rPr>
              <a:t>h</a:t>
            </a:r>
            <a:endParaRPr lang="en-US" sz="1300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10299" y="1291429"/>
            <a:ext cx="1184940" cy="20928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0" b="1">
                <a:solidFill>
                  <a:srgbClr val="FF0000"/>
                </a:solidFill>
                <a:latin typeface=".VnAvant" pitchFamily="34" charset="0"/>
              </a:rPr>
              <a:t>h</a:t>
            </a:r>
            <a:endParaRPr lang="en-US" sz="1300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931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657"/>
    </mc:Choice>
    <mc:Fallback xmlns="">
      <p:transition spd="slow" advClick="0" advTm="10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6272E-6 L -0.06476 0.3043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7" y="1521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59112E-6 L 0.31823 0.2981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03" y="1489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9" grpId="1"/>
      <p:bldP spid="10" grpId="0"/>
      <p:bldP spid="1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19093" y="262191"/>
            <a:ext cx="2767104" cy="400110"/>
          </a:xfrm>
          <a:prstGeom prst="rect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.VnAvant" pitchFamily="34" charset="0"/>
              </a:rPr>
              <a:t>C¸ch ph¸t ©m ch÷ 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25553" y="627310"/>
            <a:ext cx="2877711" cy="5478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0" b="1">
                <a:solidFill>
                  <a:srgbClr val="7030A0"/>
                </a:solidFill>
                <a:latin typeface=".VnAvant" pitchFamily="34" charset="0"/>
              </a:rPr>
              <a:t>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652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312"/>
    </mc:Choice>
    <mc:Fallback xmlns="">
      <p:transition spd="slow" advClick="0" advTm="24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750"/>
                            </p:stCondLst>
                            <p:childTnLst>
                              <p:par>
                                <p:cTn id="13" presetID="26" presetClass="emph" presetSubtype="0" fill="hold" grpId="2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7" presetID="26" presetClass="emph" presetSubtype="0" fill="hold" grpId="3" nodeType="afterEffect">
                                  <p:stCondLst>
                                    <p:cond delay="8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250"/>
                            </p:stCondLst>
                            <p:childTnLst>
                              <p:par>
                                <p:cTn id="21" presetID="26" presetClass="emph" presetSubtype="0" fill="hold" grpId="4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4000"/>
                            </p:stCondLst>
                            <p:childTnLst>
                              <p:par>
                                <p:cTn id="25" presetID="26" presetClass="emph" presetSubtype="0" fill="hold" grpId="5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  <p:bldP spid="6" grpId="3"/>
      <p:bldP spid="6" grpId="4"/>
      <p:bldP spid="6" grpId="5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OJECT_FOLDER_UPDATED" val="1"/>
  <p:tag name="ISPRING_ULTRA_SCORM_COURSE_ID" val="13E794F9-FEEC-48F7-9651-E56789F496A1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RESENTATION_TITLE" val="LÀM QUEN NHÓM CHỮ  H - K"/>
  <p:tag name="ISPRING_PRESENTATION_INFO_2" val="&lt;?xml version=&quot;1.0&quot; encoding=&quot;UTF-8&quot; standalone=&quot;no&quot; ?&gt;&#10;&lt;presentation2&gt;&#10;&#10;  &lt;slides&gt;&#10;    &lt;slide id=&quot;{DCA7F5CB-8A27-4E83-A7D9-B6EAF5613A6C}&quot; pptId=&quot;256&quot;/&gt;&#10;    &lt;slide id=&quot;{4D322B6E-58BF-4577-B089-9B6FA6239CF9}&quot; pptId=&quot;257&quot;/&gt;&#10;    &lt;slide id=&quot;{1C7FDF4D-CE28-4840-B845-1379D7163B79}&quot; pptId=&quot;266&quot;/&gt;&#10;    &lt;slide id=&quot;{C50187C4-F1C7-448F-9F3B-E72E3B2FC707}&quot; pptId=&quot;267&quot;/&gt;&#10;    &lt;slide id=&quot;{A9837F34-772F-4C0E-ADD3-EEB048806869}&quot; pptId=&quot;270&quot;/&gt;&#10;    &lt;slide id=&quot;{2E677A75-41A7-4200-A9F6-315FBD9F6511}&quot; pptId=&quot;268&quot;/&gt;&#10;    &lt;slide id=&quot;{D8D9DC62-496B-45FB-BB74-1D710958511E}&quot; pptId=&quot;261&quot;/&gt;&#10;    &lt;slide id=&quot;{4FD8C932-88C6-46C7-971A-C3B7A29B41C1}&quot; pptId=&quot;264&quot;/&gt;&#10;    &lt;slide id=&quot;{5CF79835-22A9-479A-ADE8-B9CA0FC02163}&quot; pptId=&quot;265&quot;/&gt;&#10;    &lt;slide id=&quot;{8BFD67A0-E010-4298-9C00-AA9CE8F8B114}&quot; pptId=&quot;263&quot;/&gt;&#10;    &lt;slide id=&quot;{8DA010FB-5BB6-4F98-A88B-14A38C46EF9E}&quot; pptId=&quot;269&quot;/&gt;&#10;    &lt;slide id=&quot;{8B12B726-B8C4-421E-97AA-34A6F2740ED9}&quot; pptId=&quot;274&quot;/&gt;&#10;    &lt;slide id=&quot;{D8B77F0A-1B41-411B-BA25-3EA853382CB6}&quot; pptId=&quot;271&quot;/&gt;&#10;    &lt;slide id=&quot;{21006A24-EF22-45EA-8731-18B995FCAA4A}&quot; pptId=&quot;276&quot;/&gt;&#10;    &lt;slide id=&quot;{F12AC842-DFDE-48A7-B9B9-06E6E89ABE0D}&quot; pptId=&quot;277&quot;/&gt;&#10;    &lt;slide id=&quot;{08BCEC5A-CD14-4127-A895-5A953164181F}&quot; pptId=&quot;273&quot;/&gt;&#10;    &lt;slide id=&quot;{89C232E0-0B73-4178-99FC-A8892DB3E9E9}&quot; pptId=&quot;278&quot;/&gt;&#10;    &lt;slide id=&quot;{71C2D37E-5EF3-44B0-8B4B-4F9FD6A7976E}&quot; pptId=&quot;280&quot;/&gt;&#10;    &lt;slide id=&quot;{A20127EA-CA7B-490D-96F2-834D215EF55C}&quot; pptId=&quot;279&quot;/&gt;&#10;    &lt;slide id=&quot;{CE0AB2B1-4A30-48AA-86C9-E1569543D6EB}&quot; pptId=&quot;275&quot;/&gt;&#10;    &lt;slide id=&quot;{914F5242-BFE5-4C38-89F2-459D7E1FDF78}&quot; pptId=&quot;272&quot;/&gt;&#10;    &lt;slide id=&quot;{80BC7C0C-51B0-4BC4-ACF6-E6F4E64FFDFA}&quot; pptId=&quot;281&quot;/&gt;&#10;    &lt;slide id=&quot;{FC8000AE-820E-4CC4-8B9F-5D550B0DA4B9}&quot; pptId=&quot;282&quot;/&gt;&#10;    &lt;slide id=&quot;{A7476333-3EF3-47BD-AE01-68C584E756A0}&quot; pptId=&quot;283&quot;/&gt;&#10;    &lt;slide id=&quot;{8FF358D0-0F2F-40D3-8678-18BD2B04E20E}&quot; pptId=&quot;284&quot;/&gt;&#10;    &lt;slide id=&quot;{AC2CD4A4-AB8E-4055-ADBB-FE47FED32397}&quot; pptId=&quot;285&quot;/&gt;&#10;    &lt;slide id=&quot;{0D2593C6-A5D2-498E-9BD4-AF00BB2DD830}&quot; pptId=&quot;289&quot;/&gt;&#10;    &lt;slide id=&quot;{8A4DE584-80F8-482C-81BE-6F317EA44883}&quot; pptId=&quot;300&quot;/&gt;&#10;    &lt;slide id=&quot;{6714AF98-C652-4E61-ADB3-417FD2257002}&quot; pptId=&quot;290&quot;/&gt;&#10;    &lt;slide id=&quot;{2843FEDB-0B15-4791-9497-DBB36451045E}&quot; pptId=&quot;286&quot;/&gt;&#10;    &lt;slide id=&quot;{0FBB9C6E-C3EF-43DF-B29C-95466CBCCC97}&quot; pptId=&quot;287&quot;/&gt;&#10;    &lt;slide id=&quot;{A0835BD5-F6EA-4BD1-A817-471A5BB3447A}&quot; pptId=&quot;288&quot;/&gt;&#10;    &lt;slide id=&quot;{E4A678A3-8B45-4EED-8235-3CC6C628D3D5}&quot; pptId=&quot;291&quot;/&gt;&#10;    &lt;slide id=&quot;{CEE8981E-CEBF-4C7F-BFB7-0F40DC60F5FE}&quot; pptId=&quot;292&quot;/&gt;&#10;    &lt;slide id=&quot;{4907F17A-BC91-4A5B-BABD-8548A2CC3B3C}&quot; pptId=&quot;293&quot;/&gt;&#10;    &lt;slide id=&quot;{212642DA-9D60-4BE2-8EA8-066ACF347093}&quot; pptId=&quot;294&quot;/&gt;&#10;    &lt;slide id=&quot;{5097F251-D545-4849-924E-1C0F7B6E72BD}&quot; pptId=&quot;295&quot;/&gt;&#10;    &lt;slide id=&quot;{5BEEB05B-4E63-4153-AE86-0E1575494F7E}&quot; pptId=&quot;296&quot;/&gt;&#10;    &lt;slide id=&quot;{DBA371F9-5BFE-42E7-A20A-9B8D48ECB3CC}&quot; pptId=&quot;297&quot;/&gt;&#10;  &lt;/slides&gt;&#10;&#10;  &lt;narration&gt;&#10;    &lt;audioTracks&gt;&#10;      &lt;audioTrack muted=&quot;false&quot; name=&quot;trang bìa&quot; resource=&quot;83614432&quot; slideId=&quot;{DCA7F5CB-8A27-4E83-A7D9-B6EAF5613A6C}&quot; startTime=&quot;0&quot; stepIndex=&quot;0&quot; volume=&quot;1&quot;&gt;&#10;        &lt;audio channels=&quot;2&quot; format=&quot;s16p&quot; sampleRate=&quot;44100&quot;/&gt;&#10;      &lt;/audioTrack&gt;&#10;      &lt;audioTrack muted=&quot;false&quot; name=&quot;muc đích yêu cầu&quot; resource=&quot;61fa40d1&quot; slideId=&quot;{4D322B6E-58BF-4577-B089-9B6FA6239CF9}&quot; startTime=&quot;0&quot; stepIndex=&quot;0&quot; volume=&quot;1&quot;&gt;&#10;        &lt;audio channels=&quot;2&quot; format=&quot;s16p&quot; sampleRate=&quot;44100&quot;/&gt;&#10;      &lt;/audioTrack&gt;&#10;      &lt;audioTrack muted=&quot;false&quot; name=&quot;Phát Âm Chu H&quot; resource=&quot;379eb85b&quot; slideId=&quot;{8DA010FB-5BB6-4F98-A88B-14A38C46EF9E}&quot; startTime=&quot;0&quot; stepIndex=&quot;0&quot; volume=&quot;1&quot;&gt;&#10;        &lt;audio channels=&quot;2&quot; format=&quot;s16p&quot; sampleRate=&quot;48000&quot;/&gt;&#10;      &lt;/audioTrack&gt;&#10;      &lt;audioTrack muted=&quot;false&quot; name=&quot;Đáp Án Chu Đã Học&quot; resource=&quot;25c3c59a&quot; slideId=&quot;{5CF79835-22A9-479A-ADE8-B9CA0FC02163}&quot; startTime=&quot;0&quot; stepIndex=&quot;0&quot; volume=&quot;1&quot;&gt;&#10;        &lt;audio channels=&quot;2&quot; format=&quot;s16p&quot; sampleRate=&quot;48000&quot;/&gt;&#10;      &lt;/audioTrack&gt;&#10;      &lt;audioTrack muted=&quot;false&quot; name=&quot;Giới Thiệu H&quot; resource=&quot;15bf6bb8&quot; slideId=&quot;{8BFD67A0-E010-4298-9C00-AA9CE8F8B114}&quot; startTime=&quot;0&quot; stepIndex=&quot;0&quot; volume=&quot;1&quot;&gt;&#10;        &lt;audio channels=&quot;2&quot; format=&quot;s16p&quot; sampleRate=&quot;48000&quot;/&gt;&#10;      &lt;/audioTrack&gt;&#10;      &lt;audioTrack muted=&quot;false&quot; name=&quot;Câu Tạo Chữ H&quot; resource=&quot;31daaa09&quot; slideId=&quot;{D8B77F0A-1B41-411B-BA25-3EA853382CB6}&quot; startTime=&quot;0&quot; stepIndex=&quot;0&quot; volume=&quot;1&quot;&gt;&#10;        &lt;audio channels=&quot;2&quot; format=&quot;s16p&quot; sampleRate=&quot;48000&quot;/&gt;&#10;      &lt;/audioTrack&gt;&#10;      &lt;audioTrack muted=&quot;false&quot; name=&quot;Bản sao Bản ghi Mớikieu Chữ&quot; resource=&quot;af566652&quot; slideId=&quot;{21006A24-EF22-45EA-8731-18B995FCAA4A}&quot; startTime=&quot;0&quot; stepIndex=&quot;0&quot; volume=&quot;1&quot;&gt;&#10;        &lt;audio channels=&quot;2&quot; format=&quot;s16p&quot; sampleRate=&quot;48000&quot;/&gt;&#10;      &lt;/audioTrack&gt;&#10;      &lt;audioTrack muted=&quot;false&quot; name=&quot;Tìm Chữ&quot; resource=&quot;591d8002&quot; slideId=&quot;{F12AC842-DFDE-48A7-B9B9-06E6E89ABE0D}&quot; startTime=&quot;0&quot; stepIndex=&quot;0&quot; volume=&quot;1&quot;&gt;&#10;        &lt;audio channels=&quot;2&quot; format=&quot;s16p&quot; sampleRate=&quot;48000&quot;/&gt;&#10;      &lt;/audioTrack&gt;&#10;      &lt;audioTrack muted=&quot;false&quot; name=&quot;Đáp Án Bn Hữu H&quot; resource=&quot;1a64bb93&quot; slideId=&quot;{89C232E0-0B73-4178-99FC-A8892DB3E9E9}&quot; startTime=&quot;0&quot; stepIndex=&quot;0&quot; volume=&quot;1&quot;&gt;&#10;        &lt;audio channels=&quot;2&quot; format=&quot;s16p&quot; sampleRate=&quot;48000&quot;/&gt;&#10;      &lt;/audioTrack&gt;&#10;      &lt;audioTrack muted=&quot;false&quot; name=&quot;Hoa Loa Ken&quot; resource=&quot;fed12861&quot; slideId=&quot;{914F5242-BFE5-4C38-89F2-459D7E1FDF78}&quot; startTime=&quot;0&quot; stepIndex=&quot;0&quot; volume=&quot;1&quot;&gt;&#10;        &lt;audio channels=&quot;2&quot; format=&quot;s16p&quot; sampleRate=&quot;48000&quot;/&gt;&#10;      &lt;/audioTrack&gt;&#10;      &lt;audioTrack muted=&quot;false&quot; name=&quot;Bản sao Q&quot; resource=&quot;35437d24&quot; slideId=&quot;{D8D9DC62-496B-45FB-BB74-1D710958511E}&quot; startTime=&quot;0&quot; stepIndex=&quot;0&quot; volume=&quot;1&quot;&gt;&#10;        &lt;audio channels=&quot;2&quot; format=&quot;s16p&quot; sampleRate=&quot;48000&quot;/&gt;&#10;      &lt;/audioTrack&gt;&#10;      &lt;audioTrack muted=&quot;false&quot; name=&quot;Gioi Thieu K&quot; resource=&quot;5af27aff&quot; slideId=&quot;{FC8000AE-820E-4CC4-8B9F-5D550B0DA4B9}&quot; startTime=&quot;0&quot; stepIndex=&quot;0&quot; volume=&quot;1&quot;&gt;&#10;        &lt;audio channels=&quot;2&quot; format=&quot;s16p&quot; sampleRate=&quot;48000&quot;/&gt;&#10;      &lt;/audioTrack&gt;&#10;      &lt;audioTrack muted=&quot;false&quot; name=&quot;K&quot; resource=&quot;4fec0404&quot; slideId=&quot;{A7476333-3EF3-47BD-AE01-68C584E756A0}&quot; startTime=&quot;0&quot; stepIndex=&quot;0&quot; volume=&quot;1&quot;&gt;&#10;        &lt;audio channels=&quot;2&quot; format=&quot;s16p&quot; sampleRate=&quot;48000&quot;/&gt;&#10;      &lt;/audioTrack&gt;&#10;      &lt;audioTrack muted=&quot;false&quot; name=&quot;Câu Tao K&quot; resource=&quot;83d67b1a&quot; slideId=&quot;{8FF358D0-0F2F-40D3-8678-18BD2B04E20E}&quot; startTime=&quot;0&quot; stepIndex=&quot;0&quot; volume=&quot;1&quot;&gt;&#10;        &lt;audio channels=&quot;2&quot; format=&quot;s16p&quot; sampleRate=&quot;48000&quot;/&gt;&#10;      &lt;/audioTrack&gt;&#10;      &lt;audioTrack muted=&quot;false&quot; name=&quot;K K&quot; resource=&quot;e70f713c&quot; slideId=&quot;{AC2CD4A4-AB8E-4055-ADBB-FE47FED32397}&quot; startTime=&quot;0&quot; stepIndex=&quot;0&quot; volume=&quot;1&quot;&gt;&#10;        &lt;audio channels=&quot;2&quot; format=&quot;s16p&quot; sampleRate=&quot;48000&quot;/&gt;&#10;      &lt;/audioTrack&gt;&#10;      &lt;audioTrack muted=&quot;false&quot; name=&quot;So Sánh&quot; resource=&quot;0096c0c3&quot; slideId=&quot;{2843FEDB-0B15-4791-9497-DBB36451045E}&quot; startTime=&quot;0&quot; stepIndex=&quot;0&quot; volume=&quot;1&quot;&gt;&#10;        &lt;audio channels=&quot;2&quot; format=&quot;s16p&quot; sampleRate=&quot;48000&quot;/&gt;&#10;      &lt;/audioTrack&gt;&#10;      &lt;audioTrack muted=&quot;false&quot; name=&quot;Tìm Chữ Trong Tu&quot; resource=&quot;412acab2&quot; slideId=&quot;{0D2593C6-A5D2-498E-9BD4-AF00BB2DD830}&quot; startTime=&quot;0&quot; stepIndex=&quot;0&quot; volume=&quot;1&quot;&gt;&#10;        &lt;audio channels=&quot;2&quot; format=&quot;s16p&quot; sampleRate=&quot;48000&quot;/&gt;&#10;      &lt;/audioTrack&gt;&#10;      &lt;audioTrack muted=&quot;false&quot; name=&quot;Đáp Án Giống Nhau&quot; resource=&quot;b520bc0f&quot; slideId=&quot;{A0835BD5-F6EA-4BD1-A817-471A5BB3447A}&quot; startTime=&quot;0&quot; stepIndex=&quot;0&quot; volume=&quot;1&quot;&gt;&#10;        &lt;audio channels=&quot;2&quot; format=&quot;s16p&quot; sampleRate=&quot;48000&quot;/&gt;&#10;      &lt;/audioTrack&gt;&#10;      &lt;audioTrack muted=&quot;false&quot; name=&quot;Jhacs&quot; resource=&quot;01d1511c&quot; slideId=&quot;{E4A678A3-8B45-4EED-8235-3CC6C628D3D5}&quot; startTime=&quot;0&quot; stepIndex=&quot;0&quot; volume=&quot;1&quot;&gt;&#10;        &lt;audio channels=&quot;2&quot; format=&quot;s16p&quot; sampleRate=&quot;48000&quot;/&gt;&#10;      &lt;/audioTrack&gt;&#10;      &lt;audioTrack muted=&quot;false&quot; name=&quot;Cùng Chơi Với Chữ H K&quot; resource=&quot;acd33888&quot; slideId=&quot;{CEE8981E-CEBF-4C7F-BFB7-0F40DC60F5FE}&quot; startTime=&quot;0&quot; stepIndex=&quot;0&quot; volume=&quot;1&quot;&gt;&#10;        &lt;audio channels=&quot;2&quot; format=&quot;s16p&quot; sampleRate=&quot;48000&quot;/&gt;&#10;      &lt;/audioTrack&gt;&#10;      &lt;audioTrack muted=&quot;false&quot; name=&quot;tư liệu&quot; resource=&quot;6f89af1d&quot; slideId=&quot;{DBA371F9-5BFE-42E7-A20A-9B8D48ECB3CC}&quot; startTime=&quot;0&quot; stepIndex=&quot;0&quot; volume=&quot;1&quot;&gt;&#10;        &lt;audio channels=&quot;2&quot; format=&quot;s16p&quot; sampleRate=&quot;44100&quot;/&gt;&#10;      &lt;/audioTrack&gt;&#10;    &lt;/audioTracks&gt;&#10;    &lt;videoTracks&gt;&#10;      &lt;videoTrack muted=&quot;true&quot; name=&quot;chọn 1 đáp án đúng chữ cái&quot; resource=&quot;86bf7f8b&quot; slideId=&quot;{A9837F34-772F-4C0E-ADD3-EEB048806869}&quot; startTime=&quot;0&quot; stepIndex=&quot;0&quot; volume=&quot;1&quot;&gt;&#10;        &lt;video format=&quot;yuv420p&quot; frameRate=&quot;27&quot; height=&quot;480&quot; pixelAspectRatio=&quot;0.996884735202492&quot; width=&quot;856&quot;/&gt;&#10;        &lt;audio channels=&quot;2&quot; format=&quot;s16p&quot; sampleRate=&quot;44100&quot;/&gt;&#10;      &lt;/videoTrack&gt;&#10;      &lt;videoTrack muted=&quot;true&quot; name=&quot;chọn chữ trong hoa&quot; resource=&quot;8aecafe5&quot; slideId=&quot;{71C2D37E-5EF3-44B0-8B4B-4F9FD6A7976E}&quot; startTime=&quot;0&quot; stepIndex=&quot;0&quot; volume=&quot;1&quot;&gt;&#10;        &lt;video format=&quot;yuv420p&quot; frameRate=&quot;27&quot; height=&quot;480&quot; pixelAspectRatio=&quot;0.996884735202492&quot; width=&quot;856&quot;/&gt;&#10;        &lt;audio channels=&quot;2&quot; format=&quot;s16p&quot; sampleRate=&quot;44100&quot;/&gt;&#10;      &lt;/videoTrack&gt;&#10;      &lt;videoTrack muted=&quot;true&quot; name=&quot;chọn nhiều đáp&quot; resource=&quot;91a2854f&quot; slideId=&quot;{8A4DE584-80F8-482C-81BE-6F317EA44883}&quot; startTime=&quot;0&quot; stepIndex=&quot;0&quot; volume=&quot;1&quot;&gt;&#10;        &lt;video format=&quot;yuv420p&quot; frameRate=&quot;27&quot; height=&quot;480&quot; pixelAspectRatio=&quot;0.996884735202492&quot; width=&quot;856&quot;/&gt;&#10;        &lt;audio channels=&quot;2&quot; format=&quot;s16p&quot; sampleRate=&quot;44100&quot;/&gt;&#10;      &lt;/videoTrack&gt;&#10;      &lt;videoTrack muted=&quot;true&quot; name=&quot;cum un&quot; resource=&quot;d88eab01&quot; slideId=&quot;{5BEEB05B-4E63-4153-AE86-0E1575494F7E}&quot; startTime=&quot;0&quot; stepIndex=&quot;0&quot; volume=&quot;1&quot;&gt;&#10;        &lt;video format=&quot;yuv420p&quot; frameRate=&quot;25&quot; height=&quot;480&quot; pixelAspectRatio=&quot;0.996884735202492&quot; width=&quot;856&quot;/&gt;&#10;        &lt;audio channels=&quot;2&quot; format=&quot;s16p&quot; sampleRate=&quot;44100&quot;/&gt;&#10;      &lt;/videoTrack&gt;&#10;      &lt;videoTrack muted=&quot;true&quot; name=&quot;video giới thiệu&quot; resource=&quot;086088c3&quot; slideId=&quot;{1C7FDF4D-CE28-4840-B845-1379D7163B79}&quot; startTime=&quot;0&quot; stepIndex=&quot;0&quot; volume=&quot;1&quot;&gt;&#10;        &lt;video format=&quot;yuv420p&quot; frameRate=&quot;25&quot; height=&quot;480&quot; pixelAspectRatio=&quot;0.996884735202492&quot; width=&quot;856&quot;/&gt;&#10;        &lt;audio channels=&quot;2&quot; format=&quot;s16p&quot; sampleRate=&quot;44100&quot;/&gt;&#10;      &lt;/videoTrack&gt;&#10;      &lt;videoTrack muted=&quot;true&quot; name=&quot;hoa hồng nở&quot; resource=&quot;b9942671&quot; slideId=&quot;{C50187C4-F1C7-448F-9F3B-E72E3B2FC707}&quot; startTime=&quot;0&quot; stepIndex=&quot;0&quot; volume=&quot;1&quot;&gt;&#10;        &lt;video format=&quot;yuv420p&quot; frameRate=&quot;25&quot; height=&quot;480&quot; pixelAspectRatio=&quot;1&quot; width=&quot;720&quot;/&gt;&#10;        &lt;audio channels=&quot;2&quot; format=&quot;s16p&quot; sampleRate=&quot;44100&quot;/&gt;&#10;      &lt;/videoTrack&gt;&#10;    &lt;/videoTracks&gt;&#10;  &lt;/narration&gt;&#10;&#10;&lt;/presentation2&gt;&#10;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LAYERS_CUSTOMIZATION" val="UEsDBBQAAgAIADOhP0xU6GM+hQQAABsRAAAdAAAAdW5pdmVyc2FsL2NvbW1vbl9tZXNzYWdlcy5sbmetWNtu2zYYvi/QdyAEFNiALW0HtCiGxIEsMbYQmXIkOk52gMBIjE2EElMd3GZXe5VdbA+RXexiT5I9yX5SdhL3AElJANswKX/f//M/07v7HzOJVrwohcr3rNc7ryzE80SlIl/sWTN68P07C5UVy1MmVc73rFxZaH/w/NmuZPmiZgsO358/Q2g342UJy3KgV3drJNI9azqMnWAytclp7AejIB56I2vgqOyS5VfIVwv1S/HND2/ffXz95u23uy/XyC5E0cT2/W0qZJjevOpARGgY+DGwYT8m+IRaAypurv+5RNWSq37wYEZ9j2BrsP7SDz0N8bE1OKrZFZI313+IVvQsDDGhceR7Lo69KCYBNYbxMcWuNThVNVqyFUeVQivBP+gDgVsrUXBUSpGaB4mCjbzmbcLcYGJ7JA5xREPPoV5ArEGkiuLqO0PL6mqpChBXolSU7Ezy1MiEADLPLwtegmhWQYAheFVLAb9UGRP5Tqvo0J57ZBTTIPCjGBN3s2MNcJ4it2BaTE+W0I5wCAQFK3nxAGxsQs7AkS1lP4axNxr78KZahbFYLCW8q756TDH4YMrzNhTECA4hxqJoHoSuNhqIQgxdsrL8oIp0Kz7uO6qN2CNOACHo0HvkVHNsiMHHAspIUfCkaiOb4CiyRzgeBicQyNaABH0QwSEk3WEfxCmOIEVw1IYh9rE3snXA6xTbxP8mvxKmw1leIZYkgNPmWwlVl7CjTQpZYDKt3OknJsJHM3CbZ/tfSeOGFaxrVgux4qBHkfKiVRBUGQe7OoqOZt5P8YHt+diNIazcYB5TU/+0xAyqUK4qxNIVyxOOznjCaoj1K3iWitQ803428t/X4jfEqnVVebEuSMTFJy/66rNVw76gVl2CTlXFs8uqTbQ22Fr9h2ihY/qrKnQ5+sPkRw4mdugFT+OZUmS1bKruo/1zq1lfH7Uq8UhLdffWU2sSNbV16EHBGgrVHYGhm+r+AQ1Qdkd55AAETZsSDTXcy897yCTBmoAo9FCOYzDVlgrHYMIe+DkeRh6FCWnOz0pRtY4dJhsbB33ZtQkMfZJX/C4Zz/i5gglHcrZqpg/oQsbTrQ69N9xstQrqUR9UJkC4aIIHKKXIQP+0A+dsgjcWaAr81knmqpapSV4pLkyRB9vWGf98bDovVGZ2JSs3wds0mf3HaNEcLmyETnu0/9v86+yfe+n3cC9F2A6dcezYxMF66te5KjuCIAW0KXwaxb491HDIhYxVyRKa6bmq87QjUTOxu/jABrL1mSPOimT53+9/deT4RJNmF613f+xFAomtqyC+JfuZqIqXv7aRUHu4jRstBUqW/153Aa4vORvo5ObvPxO4ucBnK9qDYHySqwRrOkymMtjaaZcLsb72nU2p7YwnkA6RiX5VFzDB9WGY2OEhlDQzjMPxWXEB9ZAqJXuxGPPrOKz6Sb+7a9aVFDnvg31cR9EHpt40tl3X3L8hB6VILprWmcLFIllfxCVcxLuSOWObQLn9hI+noupJaDrUphhBvjfru2xffd6wblel+Rtj9+W9fzX+B1BLAwQUAAIACAAzoT9MF7xplJ0EAAAAFgAAJwAAAHVuaXZlcnNhbC9mbGFzaF9wdWJsaXNoaW5nX3NldHRpbmdzLnhtbNVYzXLbNhC+6ykw7OQYUVZs1/ZI8sgWVWuiv4rMJJ5OxwORkIgaBBgClKOc+io9tA/hHnrok6RP0qWgX0u2wbTKJAf/ENzvw2Kx+2GJyvmHiKEJSSQVvGodFEsWItwXAeXjqvXGa748sZBUmAeYCU6qFhcWOq8VKnE6ZFSGLlEKTCUCGi7PYlW1QqXiM9u+u7srUhkn2VvBUgX8suiLyI4TIglXJLFjhqfwR01jIq05gwEB/ESCz2G1QgGhimbqiCBlBNEAPOc0WxRmTYZlaNnabIj923EiUh5cCiYSlIyHVeu78mmj3LhY2GiqBo0Iz2IiazCYDaszHAQ08wIzl34kKCR0HIK7B+VDC93RQIVV61WpnPGAvb3NM2PXi8cZz6WAKHA1nyAiCgdYYf2oZ1Tkg5KLAT0UTDmOqO/BG5RFoGo1vBu33Wo4N92e57g3V16nrX3IAfKcd14OkNfy2k4ee1P6/sBxna7nDG4uWr2cCHOnVhinU2+1c2LeOhduy8s7U7feyQvpX/W6ZpjLXqdf717ncu3quu8M2q3u6xuv12t7rf4KBcm7kXsVezM5K5DEIk18IlfJuijqfiiUeJCzkigQFYaTMfFEk0LNjDCTxEK/xGT8Y4oZVVOooxJozy0hcV3GxFeDrEaqlkpSYq3oNCG4BpOtKrB0tKzA08ON1dt6+rWV7Xa0AqISYz5ti/EX9/7oeOl9+fjkafd3uVnBSmE/BKGBDZv5VrHXhxZmI8E31CR7RkPBguWKSDQkQRdHZE1A3VvKm2B5YKERZBGDtfZiwpGLOYg2VbB+f0kg06FUVM3Eujm3ricUMwR8cKoQ1HG34uGHOIFFyvXxeegzofRrP3WFIvJnHQ099JipE2HKTAzfkqGkipiYXlBhxChSFqCpSBGjtwQpgSDV0gj+Cwla1300SkQ0G4WzSSHJKMRlQskdCc5NJrqGKaIUkFkyMKL0DO9T+hENyUgkwEvwBI5NGKdS8xdzEcdYyhUpXvj4Qqt5q9tw3r3IFoiDCeZ+TnJITRLFai/8eIq4UAschMPHqSSzTQloMHtnsrbi52+DpFHK9Db/35uxRr3HLdnPLHk25lkPjKcN8WRWiFlxzaihBClsieaEFz4IG+UpMSX0MUeCsynCPpx+MivrCRWphBFdwJpafr6HGo8onz2NQYRhxiQgiRFl6aD86vDo+PuT07Oi/c+vf7x8EjTvC/oMZ9PpxuDy0R7PDPWg03sG9Gi/Z4zL6+YTvZ8xckebZYx92AcaA7e6wWeQT/SEzyCf6Ay3sE2RRJl6BFuZsPvDYt7TbB/5FTtrR3Z3J7Mu6mttTlynPri8QrBPb9qee2ZSpV0Bgqj8EOp8lH2MmmA6n/783Ucs+21i/kNIkR/+fW9iCz3sFJjvf6Mm1h79dP9XnKmTUVd07bhGIemZWPVem1gNdNvVX2u5jFyAY3qsjx04qBmNoD0MvgnRfazU9qnXe9OxL6Io//l7R0vSnhSF4MQPIZH2lnzfhGrvM8RfU9T00/KqZeNuZXlfsXlhmL2JKKcRxDLrF5e3jLWjw1LF3v2qUAC2zVvbWuFfUEsDBBQAAgAIADOhP0whdjjVvgIAAFQKAAAhAAAAdW5pdmVyc2FsL2ZsYXNoX3NraW5fc2V0dGluZ3MueG1slVZRT9swEH7fr6i6d8LYRodkKkHbSUhsoIF4d5JrYtWxI/tS1n8/O7GJkzZNVgup/u77zufz3RWid0wsP81mJJFcqhdAZCLTFvHYjKW387hClOIikQJB4IWQqqB8vvz8s/6QqGaOqeQe1FTNlibQHrOoP1Mk7ozvC7uGBIksSioOjzKTFzFNdpmSlUhHQ8sPJSjOxM4wL28Wq83gAZxpfEAoOjFtftg1TVIq0BpsSNcbu0ZVnMbA/UmX9Weipj3q/O17sj3TDGvZ3Re7hmQlzaCb5Kub9dX6fpgvjPfeq2y+Lq7PCxD+or35yq5BKqcHUH3nN1c/1oMKWVbl/9RIqWRmE9rVnH/EDw2XNDXtZwTrS7tGBfZC9qDRV3Dp+ba2KyC5r2HfE9uuSvJnm9feQLCPHnNYoqqARH7X2HQu358qNP0Byy3l2hBCqCU9m6CfaaW9my7W8v7AOxNp6MshLeVN8qqAVRNw4K6Lt/zV6r6eFaHTDyyIUMHegUGILdgyf5u8HjEDsGW+cJbCk+CH4wj6pkbkH/meuuc8n39jBUHNNnVWv/NWe9KjbV0dhOoAzylkCkttw3llBdh3I1GNNSFFRzERQfcso8ik+GV58aG+jCZRz+Bq7XRlEWTI4VTB1TGaMR2GbLfj5dj8KLRXa/YzNDP8dk4RaZIX5kdJz2dOdzuvn2QenZbYMWn4oB7EVk4VFVTtQL1KySefIyTCZLJsmmuITqIgCyQ6nWXinJxKv6iKGNTGvBoDXzZdrOHlLMu5+cM3Bu+QeqOr8QFrI8Xc+BOU8Q96gLgiAKqS3JdAs2ksRcWRcdiDb/4AqK88dDeiTZUOFdwdPsIWww51SK8mA0JQlG5WtMXSnSEBfoL/ZsLqOO5Zxuseaazri3Ua30/hNpTOXPbTzNZeOMjqvSuljmNjP06gAe1/k/8AUEsDBBQAAgAIADOhP0x5RTRZiQQAAJEVAAAmAAAAdW5pdmVyc2FsL2h0bWxfcHVibGlzaGluZ19zZXR0aW5ncy54bWzVWM1y2zYQvvspMOzkGNFWbNf2SPLIFl1ror+KzCSeTkcDkZCIGgRYApSinPoqPbQP4R566JOkT9KloF9LlsFMFbcH/xDc79sFsPthidLlx4ihEUkkFbxsHRUOLUS4LwLKh2XrnXfz+sxCUmEeYCY4KVtcWOiyclCK0z6jMnSJUmAqEdBweRGrshUqFV/Y9ng8LlAZJ9lbwVIF/LLgi8iOEyIJVySxY4Yn8EdNYiKtGYMBAfxEgs9glYMDhEqaqSmClBFEA4ic02xSmN2qiFm2tupj/36YiJQH14KJBCXDftn6pnheK9au5jaaqUYjwrMlkRUYzIbVBQ4CmgWBmUs/ERQSOgwh2qPisYXGNFBh2XpzWMx4wN7e5Jmy67njjOdawCJwNXMQEYUDrLB+1B4V+ajkfEAPBROOI+p78AZlC1C2al7PbdRrTq/V9hy3d+s1GzqGHCDP+eDlAHl1r+HksTel73Qd12l5Trd3VW/nRJgHtcQ4zWq9kRPz3rly615eT61qMy+kc9tumWGu281OtXWXK7Tbu47TbdRbb3teu93w6p0lCpJ3LfdK9npyliCJRZr4RC6TdV7TnVAo8ShnJVGgKQwnQ+KJGwo1M8BMEgv9FJPh9ylmVE2gjg5Beu4JiasyJr7qZjVStlSSEmtJpwkhNHC2rMDDk0UFnh+vzd7W7ldmtj3QEmhKjPmkIYZfPfqT00X0xdOz3eFvC7OElcJ+CEIDGzaNrWSvDs3NBoKvqUn2jPqCBYsZkahPghaOIEM6N9xCA0gbBpNrx4QjF3MQaapgwv4CIdO+VFRNxflmZl1NKGYIBBhOEYKa7sYC+CFOYFZydXy21pky+pUfWkIR+aOevh56ytSJMGUmhu9JX1JFTEyvqDBiFCkL0ESkiNF7gpRAkFtpBP+FBK0KPRokIpqOMiwVkozCuowoGZPg0sTRHbiIUkBmu8+I0h5+Tukn1CcDkQAvwSM4JmGcSs1fyEUcYymXpHge4yst3/VWzfnwKpsgDkaY+znJIRdJFKu98OMJ4kLNcbAcPk4lmW5KQIPpO5O5Fb58GySNUqa3+d/ejBXqPW7Jfrzk2ZhnIzB2G+LRtBCz4ppSQwlS2BLNCS980DzKU2JK6GOOBGcThH047mRW1iMqUgkjuoA1tfzyCDUeUT59GkLXCh6TgCRGlIdHxTfHJ6ffnp1fFOy/f/n99U7QrBHoMJy5053A9ZNNnRnqUWv3DOjJBs8YlzfMHc2eMXJLX2WMfdz4GQM32r9nkDuawGeQO1rBDeyNSKJMPYKNTNj+JTFrYjaP/JKd9R/b25Fp2/SoG+m/XDviOtXu9S2CnXnX8NwLk7psCZBA5YdQ2YPse9ME0/z8x28+YtlvE/PvQor88K8HE1toUyfA/PArNbH26OeHP+NMj4z6oDvHNVqStolV+62JVVc3Wp2VJssoBDiYh/qggaOZ0QgawuB/IbNPFdc+FXpvyvVVNGTrJw3dKSJadvakIQQnfgips7d0ezllfrlV/S8tlH5aXJms3ZEs7h3WL/4OYHz9GrVy8A9QSwMEFAACAAgAM6E/TLPKSciLAQAA/wUAAB8AAAB1bml2ZXJzYWwvaHRtbF9za2luX3NldHRpbmdzLmpzjZTPT8IwFMfv/BVLvRqCqPzwpmwmJhxM9GY8dKOMha5t2m4yCf+7tAi03ZvYd1m/+/T79t7yuu1F+4UyFD1EW/ts96/+3mrEaFpW5NrXaYdeGh0pWizIe1ESWjCCAqQ+Hj3JuzMBGSNmTdPmzdgqxw9x82aJqXJxAVhIQFPQ4RoAvwBtAx3+Pok9p65DTU6j00przvoZZ5ow3Wdcltgy6OrZLrfEAOY1kRfQJc6IZzq2q4s8O96PTbhcxkuBWTPnOe+nOFvnklds0ZV/1Qgi9798fQAG0/Es8exoofSLJmWYOJmY6CaFJEqR37yjxAQIU5wS6vgO7PoD9YzbBQV0XahCH+nHGxMuLXBOWl0aTuNh/ORjbO/V7mZyOx61OU02+reYmQmPoLghErCaDiexB3JRiX/8QCF5bjrSQts9P6GU40XB8gMXD0yAnPlYY9vVvXOhd7EJ5I0QD0ZoBY1f2XV3QIMfaBoeXRXknUN5KSRCiTmgQbeVf0Uev0WH14jZf0SfF27PwKy3+wFQSwMEFAACAAgAM6E/TD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M6E/TEuchoByAAAAfAAAABwAAAB1bml2ZXJzYWwvbG9jYWxfc2V0dGluZ3MueG1sDcy7CsMwDIXhPU8htKeXrUOcDIVu6VL3AUSsFoMtBdmU9u2r7fzwcablWwt82FpWCXg+nBBYNk1Z3gGf8TZeEFonSVRUOKAowjIPU9GNyoN7d9hgL/Rji1x9dL5TdXlV29U8IRplcQcjrP78ypzwOA9/UEsDBBQAAgAIAAmFNkmpAcR2+wIAALAIAAAUAAAAdW5pdmVyc2FsL3BsYXllci54bWytVU1v2zAMPadA/4Ohe6WkH2sb2C26AsUO61Ag67ZboNqKrcW2PEmum/76UZK/53QrsEMCm+J7pMhH2r9+yVLvmUnFRR6gBZ4jj+WhiHgeB+jx693RBbq+Ojzwi5TumPR4FKAy5wZAU+RFTIWSFxrAD1QnAeoZMDAjr5BcSK53wH0G3G2k41N0eDADl1wFKNG6WBJSVRXmChB5rERaGhKFQ5GRQjLFcs0kcWkgr8Eu9d/R8MtETvSuYKqHLPT7A9ckLceL4gOS6gQLGZPj+XxBftx/XoUJy+gRz5WmeciQB5Wc2VI+0XB7L6IyZcrYZr5LcsW0NklY28zXS764yD0lwwA5h3XGlKIxUzjNY0QclkyA/U1KVVLzqAGt4VVbXvNav7V5XzdutnOkcy7Kp5SrBI76kM46CfTJMKqf2etaBT02CrozTMiT7FfJJYvs67dWjPMFcgFbxdk8sapCOICnOxpqIXe3AAMV1R3EbdOwaxq2oJYDt9FXHQVqbrthVJeSNaWa+c88YuILlZIaWVxpWTKfjIw1lgzBPnFXrpvUNcRPdJae/UNvjN+oNT/VW52xgP/RmE9A1NaE5xF7uePgo1kGNdUMim1sWBcpNjG7nFT5lPV0PTC5HOumwEU8TWXMYAwjqinp7GQflEmqwCUs5QjbO9gLTnicpPDTkwzj0700GZXbSYbewV5wKsLtBLQ1t2Uk4zqOxNQqyCcT68QPS6VFxl+tPAd7Ri+tDt8auebopuDtwfn8j1EcxGgGc4MmVpd56u2r5vDBzKlWnc+6cJaBWmEemC4L59XMQlmMfCK2oWWqb/s5NfuwBx3lPDUd01zfQe+iWvFX5lU8Ml+6xYmpScKMZgL04eKkxwD9hO0yCG9N+yJuRN7UAWNi39y/rWiz5evWua7v67APNXzmrHIYN1MfQR2xFGUejXqIi+4jolLYaTeSUS9lG7jR4hhEKooAncJDfefLs8vuyueLywZr83pwgV0u71jpdcKdgkit6/Yifr0b4PE3UEsDBBQAAgAIADOhP0xAfDeVdgEAAAEDAAApAAAAdW5pdmVyc2FsL3NraW5fY3VzdG9taXphdGlvbl9zZXR0aW5ncy54bWyNUttq3DAQfe9XiPzAShrdDO6Cbg5+ScJ2IY/FWavFNJGLpdBS9PGV0y6bbbc0mqeZc+YMMzpt+jJF+5zy/DT9GPI0xw8h5yl+Ttt3CLWH+XFe7paQQk6bU+V+iuP8rY+f5rVWqykPcRyW0a5o2mLUvTykpFZO1YwZRpFknnqFnOe2Yg24BmzFHCW23fwh8Ut3CYcQ82XVdnOG/t3QxxSW3McxfN/COfs1dL7B9TKMU+WlrWBrlOPU4tgaiBEuuS9UA4BAljvicJGykZogjxnHUIyiQAERzkkjCpGUQ826RlQV5huBmGSMukI9rd1Ia+OoLRIaQnSd5lVjS9cZiTEihABzhQvoDEaVDVVDg1oPCA4MiKKNJgpQZzvTseKdF5YjRb3AuDBjAOPTcU/bvT7XqfrmdY7n/I/gxS+4iK7e2lwwV3t4XpZK3oenr49DDuhhSKEf31/Z293d7U7v/cf9Tvc3/c311W+Hvrj5yF9tW/f/p8t/AlBLAwQUAAIACAAzoT9M+3ENQUhKAABNeAAAFwAAAHVuaXZlcnNhbC91bml2ZXJzYWwucG5n7L17PNPtHz9e5BByuEvOVO7OISTDjE5034WKQhglyXnIYczQjQ4Oq+6KMqbcOUSOOc+INFm2ytkwLOY8M2yz4TeK6s79fXw/3z9/jx49Uux9Xdfrel2v1/P1fF3X63q7fcbUeJOQrNC6des2/XHy+Ll163gp69bx3Bbk5/6kI8BqB/ef9b7njI+uy8HLD3O/2eB8xOTIunX5CGHOJT7u9xshJ619160TrV36ux7rlXFl3bqA/j+OH7EIBI93kwi/t0F3+y+sxzR075AqI0avO6J62FDckfeNpfU2B54DNxKqdY8cPn1ZeTIuNOqQ06nphs3RFzt2Nc7saq6/fdwmIeFGwtiZcKdTMU4v8xT5TunMhpm2FgjEmTQ9hZ995HKuwPFpDeW54lxeu8GIhSVjWHfeJeUdlJTzIidohH6BwdBpaWGIDIwvshsOwmZaD8Jot7Un1IC9OfwiB6vX8X75MqYOod+uMugKplbKUQMmuqA4G0+DjDChafPwRG0vz3kiglxD1Jg5hcDcK6qafnopcJxVsqU/WTt0jh6qLhLKURUAq2G+689CVhzP3mhTfJzPdd8ZBTwW+0hwhAQbH9lLEqSE0p45gKHr/C+EF+6Tdghbz7/85ZNhFD0wdSKNZx+kQ7K+GuP9GWY+wWkwPwFY/JsxFCdE+a7394e2Ie39pQtn9p25kKKLxHpTZjQ7qLcXh+ZG5jRWnzp4kBQGUUVmhgld4bsaSW8TeE8tm9s29170KWtQqbrFdHxl8HC4iCDlxmOhjOojfZyZ03BEVgGD/qyXrwdzZUW6TunA2VAoJHDo6c0oZ1TIhaNn10uWTgq98e4dCZyc8346mHAAqeeWInR6k2pTMdQ3ZWIEvyyGIS+vPftNJFYiMZdn32Qxt8HTHV5CFMm6F3uzXeTQezrjz4dyYjQalh+uvsEf4fvuNJ+Fg+36Ptjrv7Lzdo+pr07ntPo2pPDVfSk8NWUHc0YbV2f5oZ07ywTuLAUpsWJvzHUz0z56O6/IPXf4wx5k1VTDfkuppxX+450QaiUD3G33wNTIIlwzM6ypM9IvyZd/VRGb5QDegCpfCn5yKBUhyugOICU+BdZCN/hpS54J18wIg8D7efNVA0l2EHbbgtPXRnv5TcXx9kHDz/sGGxNr5xmkxWLD5NfAxVDGRLfmyV0XjvCporlCQ3LM8atCQy7zGotQvJ/MzYy2MfinNFJIpd7kGvN7jZYrw9AemL5wud4lsyIaZtMBebzj52Ciyyj57BRHx9SbcHaGGdDVv4XB7D4mpn/ouEOV32irePobrHNLt4UhXxxXibaAtr2rupAG5Ifz1UA3DAoSBuq6i/loUwz1kJgcLMd7JBjkz54dzxoYv2gUMXuN583wlESnI3xp0pH7tiFRTMNs4Z4Aqa6FotCv8jjcCeetgUYMdTa1Oh4CGtVoRw4LdknUOz6WaE/fwKEdkmA6LgiOG3VICblu9YVKiuMjfZN8vtdzhghFIlDZ1qys1EYGqXzQOIHkF312Grm7JthjUklgJqFqcOuo1FMQVeeFfWGMlqmcsyKyqa29znoz9FI1OsFh4m8TKRF5M/PD8LfsV4Mi0Z+OcoJtUzNsXHYyQjhw1ExhwI4lsYHP/3aVVQhYGTjFi/dhH9C4JD3GFbvHf8PLTOV2dTt43cX3llEzewnaybsMqkA7BZ1qn4pcyV8wbwtp8EWOHspvzLcn9G19fXjWplmfETqWaIVFPzoik6ecTemQLqNO0WwvLIAGES7pY01AX8eu7HeyJ5hxTgNkqEdEIDDZoKRP3lXXTSHCt882HbmyEg69b/j31bIwEnTBnRI3BuE7L76X266XvNsrP1t+fezHyUyUB0rXRzE2rOVmpvXGsdjH+L1I4/rYmXc2Mm8KoeYgxSYvuRlCr+2jXWmIDxjq1qaIWo+SPEnPP1OfP0Ur1mAoOkRsJH2z0i2/1+yJG8SqWbVVJzojg1eedJeti8sreJP5UeKNL4t91CI5LqnPpwuw51hXjvgW+rgNw132c/nDxr+s/FVT0TzzzKzPzzLvllgxpCVU4+X6ctxd33AGDj+01yzxWEADwNlY5paJdmMajEzEQEA5bmUxgXGBwNxsJaI48fGo7KhmcqjNS18SVbZDlXH+dNXo2K3A5IJBHVnFUeSRqkMXWrfD7fF6OdbZ2FIMrQKYpG88TjgMo9qo/2y+DRAwOEPFbPQlS56KOS2OoNQz07bpOC1MvaCy00jaR2Xp8ekXKVNTz3xZvkBnGV3N6/FHNEce9umhSmBAs+6eV3iZXQGNSuEAwtZbi4gqTbj8Ah3qH0mnOZLPyBHMk5+K973q8iLfmxRpTuQJBNNCiSDcZHKPzxwzNO4+tuoUIl+1b2+tfxmiwDvPRQk71dDUSqYUeBe4WFR2tXL0HgfzvwOVGIfaAgxo4YF/7m45pDuxAtuGJO6KQyNuoM8Q80HpSPvUwxQLukilRPJsLNp5D9FvzseTChgyElQx9nCUIafo55hB//TLJjJpIhjijbbABVq9Z9l7jcC3U29T6wd8x4Qo+bHk6MSHJmEmfXolbsSTgeBoB3TSgI92SwrHNgCY7Ox9fB1ivHFcjXF+Ij0QX6BzH4dwIYN68LQTgz5PRBbYNdADoebjcYov4oN4fta0TB+Qxwx6fub5lKFqunwSKaCcxSzDRdebWOfuTT+H4B1KO2Mg6pbIQ8VAFHEq8X/jbrH6FS+pyYkm1swzAySMfOfslPTaJfHaWjoNw7VH405jfR86b3HX23/JXN+RWDIPUoxeBwL9vcO4BDePjE0SoQ4MUxLxYfXi+gNzGwac29Mj6HZEzbqrTS4Ra9vxQWWkc8rtMA3Fs+B9Zz679BWl0nWe6C6cZubM3PlQkbXxIChyfgvX2V1xH5khfXB5vHKGkUJhR/54YRfbCI913vZm2ikhdqZB9qHf+7fY0tmKGlYaQsNdaDD/Pec0vIxTsD1v+LJ3fraPApnUwWwPEApKBikRpDbdpk070X9Pe9fUHz+XCBj2+dmxr0bRBRHkrBdqMoo+rERV9+JR6FRWj+vRkIhG77x9KMemvX1k8zxKDBJhFkk4OxQ4gbayzcEyC3vMjfCOySK3KkBVVfuRWBiZ/zT0YhDco7045Bz4d5W0jhnrscBkWuYc8Qar2Kmu+LNGcSQdfcYBvskG7kHMycVHu/TTgHUGrX5dt6RDRZRnqa5V1P8wxSUZnbSkwIm/deHuWoAl4KRbV8vG0BrM5v1FFLROf3L6XYQBSf71AeObWJRBnNP7jRRoJB1oV86J8YlbR3FkSfpopRdhgwZkBCtAoajG2z7EwrJ7bJ0q2QNtqdlQVot/WYz8cwIBRvF/YOmjlFiP+P0zlb5lhhb0sPFGwu6RC3B/YOVnX0p5PNtDvpisg8vqoNSxfCod7R9uinOHfQ7IQ+QyUWyv4eidpiy9i1dkf7bQx31As/HYM7oD9PIKnmMbHguCJAre2jddCK6bRVZxREcyL+1sVa614lSJvOoA1GOx6bcQtV4RBd7m2+F4ls/nCtuJwDmOJyMQn6BaxXPAOBbbhD1EJnnozgTbIqw8wWdeckJNpRBYn8v6b/0a85JGDy90QQ8ot+4dLXb7XYcgWi8x7DFalGs6MPuQoDB695JOshua0ECKZTDSZlTVZLXhsLYOQXP9w0mmSytgJYWmqpbOuy1+pWfVW3gFIuhT/W5FyhEy7m9J4Qp9ukeDIqaeSNBFws2rlCtdJqHz77STHsFj/DqvuzLOETaznZsCwinXppAU65CM+VajeClyovnNQbogpabMVGeFWFRX394kL473/UeTh9Z8b0RwmnXencsXRO4TVW2L1fIeWN5DVcSEEPKbyVgRSgfzFr9xxBvHlh1mUEQ55VYwYE/uXVA6eECQgWTZEP52ln0FRvyVbL+2DYkKUmiDBgZN6NGRIfWaJyiGgsAU2sE6mT853dS4PWvTQ1YZLYRkAz9zzfraoCN/6dT10U5NWVdtL05Ir5tYaxGRND79My0SiKKjJ1uY7DxlK+weV2h+nkaCcQaBMDzY8gH7Wj+XH2VfKdlEFUrU2WHv+3zWs/bhJvPwY/9NUmqh6EUCIdb5Fv7jtHd7XIriEaDxG81q4wx8riFxywftedXcNMVNYcDnum2pszt8bl6Rpr8wjF+DsFhtQ8an/4346zq8saU5umJAstzxsfc+WMSkiaU3SbI/Hb5QiTvjlGrhcJtLRHeDxM2G/3lihE1aMdghYjUPF1JnAIbYa8yc3MYXjWIsLUvWQ7BEp7bd8HyClGGWnXNTVrXrfi7LpegOfGP7uw/nGQIQ6+6T3imktmIxgh2AyTcZsOROcLBEWUvU7v05PNjs/yKmW4Uo2PcbH73kJhX9Qj8bCldQU/1kU74LZ9b3cd4I9O9NsmgaKtVcGTlEThxvefdB9jMhZOkaBLaGddsckW4eLmlh+B8mXsMSun//vEX4ZktDgBTer0FmNdsxdesd3BwaeosqgqBKBphzk4mx75IJKxhhsm73i6sZ1qUuZuxnKT0jq3T/lfq31McQgPIpv+dy6PK3LCrOYWkkLvst4KlhSYgW6BI8dAkjOStmm3eYt6bMgZtjcZU8UE76puTYTV8yoDBID9MQXZyTM6P12+uVMQ94bauF2m5whXEzg7jmZzz7PrjwTW2ZNQllz0hFsDkEsVqvhYwK2YPfZV5N1YWL8wxRsXnnxeG37O7Q2eE2gjtTOUDLIeUYLwHEev0ylO1tm/GukyFiZqAlglh89UP7L4lNPVeajEnZHbJHRX78zGVZnW+/TXv5iyx3ueSo65I0kjT4f/xoCTy3O/7wsPQ1d0OAF5r3ev31+n/1sxTRbsb88LBDSv76PjRN9MP2pn/3s+QpCv8aMPwtfwT9rZ7hzdP/7mdZ8Pq1BVfQ+NYPV0tKnOqDwPnmg7B+cu1kBwliycuv+tqQU4klhXDmCfWPa1gxzxr3voLqwj46ObcewZJuVPEtDz6x6big9xeTOn4y971wDdTptauwe5CX4ap8whqTbwh2/tvyZ7j5pJdFr5y9UhRA0eKzSR/6mZVWpNY4X6WgpoXfB1pJn9dfy/K48aIWtD4e5+OaVk+GobzYvoIbEPDZ7Cc1T1rlxFaDP88mwHO7A9yx64Xe0FK+Zbpqk3UJz1/8haiSCFVeXkE7WXE8n6Yk1++6hG3j1SA8udW4r4vrprGa53Kz91VnFDl0eOXnUDIv7YlueWuL4IZVd5T/Ztg/oMcPhp3NhiEnCstf7P/aLPvdaur8AzQYOq72pg0Sz81MdbOLNVztEvstEf8BEn5MxMsJ2GFQVlb5Cho8EVkRRBU5+uDXtP7fpgU/+3oMn6RX25iofXO0LVdMTH/6w9tg4NamLkwI+5mro6N97pJxxtkv4cp5rWONNSZZl75hB+Qs1zEnNDv256J9JIupVYsLfT3B1JflpABSSG2snHZUPDgok63bYdhnm/r0mabvWbUHI/1fPGAJtC8ZAqiH/z6xB+FgJ1dfYqKkPH40qMS2p/2gMqW86aj2N0Ur89ZA411GO5xRCpebgzMdknHv7k2rRl9NjfBVOx4LvmX68fasvBFwxW26uNPuPlGw0xgXEPsMW4+2cZY86KOKdD3zDfYOcb0i4GGOqcR7zTz7Cv+XWZ0d0ulFo7tQwdodc+oNXx/T5yJJxbsr3vvYzU3tZDrZ+16pCSPQfcRHMWT6o+eI8zHu+P76Ve0dhzEy341td6WA2VkYEq6b06q4Ht4wPKRuclpvQIiqfpHa+gcfsrVnaEuab+jTPHjP+2/mor0NmQs6XyfZzLDjqBiVpkdMmdSV+o229vRS9T5aEupbOkOK/3S88Q1CM9f3wWYyR+ZmRvVqfWPClIIqghkTeH7DmDzCpsWbOYksqeywe75qJ03s717/jCDds3TUuvpFRhhXRuFdiU1qrqThsVPJPvAGim7ITn3yeb4lrAZ8o8XXrhgC7P32Re9P82Jns9RVW4upz3yNCJaNfwAYR5uHIk8KLML0mLOxIbVfrHeYa71ZJuYBE10dsu/JmkNYoYaKnEFFy9AAG2++GKRwuuyW74xz+eFz6hoYj2bYbcJjr/2nbcM8ifS3zoTuC7bc+PAx3Mp47rqCS9EFtxWabsnlAK5/Nxfvf4XasY3qKvKmjtx14eK/N6aWxXa606kVVPn5RG+xpHNbXV+cjmtVQ1JR2sOteDmFW4SiYLfKmAOrsqRrcrW/V7eyLKcC5KWISOovHm/2R+kZnJhBTMv/24G5cRT+zwPfrjqjdT1b4xB+20tpWz0qzsFsD+I9nnOpHrd/v3/M2u5dcCu6+jVA+Gpx+9c4MS5ESe9M8bD0kMKbFQnETQLX6joiwpdzgku0cmknQH9BeoYMYTndNqNOV8JXk5Uk7so/lDkNsB/w1FvkTuhHbmnE9Um62Gm51snWlzY2Br6Klj4GdSqYAo8mSk+ufRX8TjpDHrsECUOG2coh5XGvLmZpfRUAmcUlbtISlCHc9aLZ1HimBurfREtWhsvhZGpgBNa+ACIr99V/ycfh8DY90uryvwiF1XXke2l7dl2DX5zPL6HtiFf7N0gt2UGjAwI0N9QaJp9eqTS6lZQKJ4UwPGAT16RLX3K5IjSVNz9uelj3k+vL1hXoyeFOs2VXJrHEy2sTBcvJodlZ3kFI+JVIWq4pM/KfqO2ml0jX66aZdrYfQ4aJ3RUBJSB7oHPMi4qvQ9DK/L1ext/jWw2/17lDSO7OvBQ42+FcEjUAmAHWTJ8rEeypeLLe+0klseEnbr00lf1m5rXi6XlecvqIMMX0KqWg6LtV+xOwdGktg1cNzger/lPvIr99vJQlbp9VPM7jIdPpGBEyoTLYXcLZKbvOt40AE76w1rSkTh8e31o0Oj0rMqQ+Zbf5GfkOtS3XnsSSoVsVN3UQxxl1KGuA1/VtoLaJlzMaBavwh8SHQTCBGJei6tJ1XcVNRBzJ+CRif44xs+c6AuufVANW3V9TYWP8U96yZFtx91sgWnf0d6aoqZtsCERpUu8QDnJjmegb3U/poyezii5+jVrVZVxSonfKslacpIU5zuwpiikVTHLoUVDos4238v0OyB5zfb02ooi9v1V00wTIsWfnY+3DDfVlUqlX1Ywona+LwUaWKytiwR3f8+8LsPmOnFzrrE3DDFJoaAvfQLmKO0FuF3cxanR+DBqEs6OuxH6h8ZsR04ID3vk6JcJfDB/2wjOb8pG1Chn4Nq7jrb89GmsSQz2Wu3G4yL7SXz1yDHos8sftmJR7XFkpGX5FHjSFIXNMLozoMiHxyfFzF19veXq/JgV8S7ZSfLgX5SVAwuR7fXMHNO6N5BFdTC4Hw56wmW4Y91YvlQ4PGH3FY4SPNN8k9KOCJ85diPFRU2jApo7Q/DyMPlWkcgcQPpsqtUOB1eT3ueXiyy9GALDnzlB74/4cvGJ6Shs4MmRi+uO6W9GNZX4W65UpNZn8fD8qQ+rdyJbUAeJR9NlpVcHKfIlltxKdZfnnjcuxo1aCshMXO0MK7kBs9eYU7BFbLT1JXJNwjZfCeT9hj+zdSCl/82TzN4tvXHJeUwvzKlkV0yOI6LI6lyHzo9dP+1LwSdtvLDbnKTaVWXW90NlIaRR9kz7yNkgxKXTVvZbCUNZpc4nk9A10wfe08643ey7LmCerPVnHM/e0xRNQ1dTpd0drj/QPFi+36ynLTCG1t8JUH3FXHnXMfm7r9hDSw17ys+vmRpR4sDbOJoXnv2e27SPSX4I2P1BxAxpBdowDm8kUIc76l0iu6V2WD1P6fXu5j8ZkoFybg0hD8+pGE5ZFha2lBct4kVmen2xMQa3inv1SdNphETFhl/7A2Ao0o2LqS2o5cIsKDrA5yxfxsyXBtN65tPF1XNxAP9CV0zRG3hJcInnecMlfW1+DSKLFIY6kleQ6c0nPJ0297zCLJUZ8S9cRZ0bbSnLsIwJKHlqsJToBpDWumzRviyk/0OrdxniqVzk/9rgy/8Z/yt2RnmYnBbbp13sfv89ww6RHKjunB2PxEIGWXyO4Gvh06rjTKpYM7z6K6NFGIRAy70E8/fQSZySWw18eoeQvD1K79gpY71sa4fMzk/0Fo4VdWI4q/didgvHpWWYl8fGacE04rDKua4IeaOlgSLq3tWV1Y0KCSWOKXtbLtIBp0W1FSKUTVtEsl/tjpy2drK4Ko0YyjzsFphkExwc7Y8s3/ouxc92AZZ2WAXAKIda14KHNwOgyt2kgyJjqn/Y1cK8luXXaP3ZSF/TaCE8QwmUe07BNjZGFx73vPPxtDXQ0P548QrlFVSMd8sGk5f4++vT1mUpy69dAvhbq+HvvU31SPP5gVsvujApIqspDz7O73M/fr+Ro7tqqUf3bo0K8S7bqzgFuPNvyIdeuwn/p6RoWy/+sX+m43KqFhS6J7lQg7dHj/yeby8bxrnbp2e9zCte1TnWw9hI7Gg8Z4eX8/qhsn1287KZExK5sahC4Ul0oc7VMsCOfxwdoyfVrDns6X1giWQGycv/S5fNUj/Rw7LW5i15E06YAV7bMxNmlFQq0l2oh646vPrvI1Uzhnyf14fPtOVQg9zlrmu8RgN3lxo3ftHd16Zk/jAOoPeP9+8bJNybKXYM3BJRovlhisUaN4JgY/mkDWYdVQce4KRHKRONOrhRxtsVRAtIGizZv1/awQb6l+hstR66+H92N437/LAHVGLe/kZtIu3GCSgvX+8ZIfjHYe7G/f0sOBCnYW4BHmTyj2T+lYdy0IVfzuLWbJMCIL4JuJHA5yec7C1hmT1iN8w5Ja0ZOv6g9bi95VriX+ffMbxtSSbnfKk0ou5BnDU6IwYs7vTzfK/3VRhu+t4kIuuNxeZxFuN+aENYm8yy7SEg+9Qskmn7vDNxVjrnl+HhfHv6nxHZpaXWPPSi6EO5o8QWP9n4PAeJ4hIT3AXO+Vus1mbfzrZHrL+2hAw+XDrC9evS639O7DyzT+fTvEZALI3+eCVqqAAimVjJGFBfj2IUEUPADysXLTyXukDGfx7mZqSXR3rfCm/wWMt5ZlAWBj7a+fGJtUnF8TTS9fZJe7HRcGhEmE659dGScWJJ7Y6SMf1qwJj/5VM9gBD2D+Gk0//Nhv6r/EKanAQJWBcIZQ6kI8Pw+nqFTapXX/RAf+0uxKnBVs1FFgRaao06nwiIiLAkRbxJmdfUAZaK7wguk2DSIprXPc7lIkad6KIiS4/fO6a1Gf9ll4tsSbwDBI86oLm0mBuvYDGxTTlb2zOfYaek0iKKbI4XWUPvZy+3FkOR0V+P2GHFd0TdcNlclNCJj5PhK/6hfV4M5hkxy2hY3MOj7Fi1RTC/TmH60XlsRgSJvxSHOIFMpMncCXp46oJm4KR9p4rwhphZ62jLHkSNPjG8MsyXYIgQX8j2XqxBmbo3H+dnPbeGkbrMiH41cy5D3SLjK4zWvXJ1sdHhiQMmAbiBMPVoPgktdghIpecrVj3B38uSrcGfnOAGqeka5OIgBKAn4qMjNTiOQqmsSag5AeOzx6rhVT4ptc7T5W1lO2LgDGo8+s1Yw+XPLfjXBeKlInMRkYI28jhoKaIzGSUygE2yjxqwubJidus4QeT0AUzcBx6gYl+Eosoue8nfSs3EANBeO9yIRx/xy6MUQcFw25ZAOT+gDhYBhYcm1/CT1Tb6JMoa8DbM34+3wgIQrLlhmxPG43o2AmAhKfUBULw02MNxPJkSYbaRUtDqZ90rhEUeHX3H7+tmTUyNQOn1AUwmStqxdjnsEJWE3T3DMwfj0IqrsTsJZph33Pzbx5pH0rre0zAXo+srUMfQpcMaabr/zTuNGive9QmkJNQNLxdRBmXIyiRv3cNGYgbqOKVrCbuOudGSrIoqPsP+d8ZHZl7jMGuihjTtS4rVuyT503izvJAAeOboGTeXsUT9g5B9gd0BFkTgdCNbRN6ohg+PkjcPwJOwi7iNZsGmALNFFp1kNBv4D5VQIEiWCcNTLpCLVxEc6qldOm8fhvToHadTL+tjXek/48/XzPfPjvNX1SpTPr40ID3wOXOC7YLUmIly6UdCwD/KP0Jc0YeD7lKmGde9cXN2LaqG1k6nTZy5Y88VZrF/TY8815FtJWl1aEwwiNzbsy6q+t7Q3pys++uB7EBekGP+pszWLZ//a8H7wiLWTJODc2vB+ci/28nmHyDXhXXLXnqxsHuMXa8P73gGrbKHsvDXhvWaD08PzvSfXhnfl5/LR58P/g6EmpGQXCMlnrg3v/zxwzN+XV7MmvAttfnD+QvivxVx7MUE0muQuQe5q7oM8EOJ4Lb56cQlKmJw2P68J+KCt+2H0je/KFqFIdm1128L0HipdxYLPwuGEJLNf6gXCsqZMqsz1kCz3z+r5mCivduglafgi48KDHdkvhDKqn0kyq5KVonbDc3SduUQVqiWr9rbnrvoPRzM42X8RmR+OTzwuFhP/SR55930Lt0PLur/yrzOepa3g2IBqWT3dVuvd93/ozqp1WXX/Gnl5y1m7Z325Cc4/sdlcX+a78R1i/0+nOlaOxljd0eMaa0zkv052Slw6PP8OerH7+/GzP/5bLHlitYCXSG2TmR1+vn4GRktXlJnAUPW7SfbBYyELhxHuw8ijaAj8iB4b2Wst1X165ay003ADraJKu7QSHJ5Ri10YPrJd8wbTeKGvtlaZGngtcPK1gNrUQjtifmjyMYpz+6+R9hmSrUCZKYDqsHtOmT4YtZooKfOimKWnMZk89pyabAeZp5xzvKy0cTjTGH4lkOW88DH7oq4p8qP35WOiS0EjtP3bbE7JBPYridVqY7YjvbKqlRY/Hjweu6tZz3QYvqgXevogCZJmiDwinj5rlpnqgte7G882BqAgDuuC9FPG97PvfBXgiSxzOnfjIHufeHqZWaDYwuda6pb3AcgaJe633Hatvqe34HfLS4eBxa6xGzCXv6o4jR/ElmM/y8Sm8tAecxSotWTNQVMn0mLHHKXH186QuoewkaIw/j5N7fjIUHX9iq5FahdZOn3Bf/L1T88qgJF4jEGCMX3HyO+80013t+ArbzH/uvrNgBrC7tH3fuTEuhTDZoEgN89m2EUAQpdVrtXXtR6WyVs6kPdmpd9pR0MAShFPprPkxrCZnTWsacjEaEsEHS6aAhYZP/XNMp6LZH8ptaxN0guIqgigmoo1nzJlFeV6XA94n2savMgmGbyZl+5b7LuphLk464jQPwxl6RC2j26x9AxwDVZa3+0yfkrhlgr2SPg3A92BND6IgdIHW+afx4ODbMYasf2L2NI6OolLQWuPiVUqTlzs9lyoIb5/wwgkbCIggFP1k+/M4FMqjN0o2FTjwMDViYtwU3O8tlPIDgesyhMF8zSEQ3LsPedk6NVPQOKjUbeWCF8Be7Xq7+z4Af++GmjEhCDWW0lgkljiVcWyAsJjiNYR9NIw8NmqY6Yui/XGoIL802oY5uXzgNAFFiX3qO+G+b3b9dIzN1FowNzK2c4zxA3tr0wJaDZ2XsEfcuCwT89r0+uyp5SSNNgf4V/KalN4eTVrWUVubT2/HfDqKs1XRxqnxAVDidMVey/B5fHaSYPwaXOScXoxYd6TDngIvOHZteMfyvCo+g67ZA2Q02fYRCbVvIaVZk6iIEUNRIe8i8PJ2DmEEjdgTYg9/ub7e3k1a6DIC4qp5IHMcS7pXYTMz81o8wZFNci7qNUymAHqI0u7t5U7u0jlfqMe0BDu2LH/eM3Z6fSjCCEfKK1Vfq5snAEd8cLoBS7sCUEp9aO5qXUoayCedA4BkARRiFK9jp00lSe8MvjUP+7G3kCqGtzE7K022zhjbjSJCqWazemBR6ilH324oB7Z1nEx1BkHeiW2cgDjwX81gi6Il/DRNDQ+iUChQmY7RiCKyt0y7x2n9W9cj1g0QbmgNuN9kwPjrPyBxockRMtDRptnzcChjDEIaAEZGDVA2xNoKrUddHTWl6AfMJMl2GReA5WpdlwgwAY1jx3eMJVvBeaAFAlpR4CEFsZ9L6bt3Lk+oOo/lIRXE473uZjFVv7eN6pjIIrh2jWeUV0ioxKvsKn9bCO8bw/NZSqxho6EJKeyJBqkKpZEKB1hPpDoN2n6XP557xj5Hsd7UtXADKS4l6Tlo3gEWMsI1Ne4gs3gFBOeKmki2Xi6nwD9WrYgZdnIo3W/FWK8hywspTB8tNITefj9GW1RdOAArEGynRJBB/KFDu+vX+xjL74bc4BL/lk1A6WLUGhl9Klpul1qv1Yf8FgoVJaTI1wTW8vMr4XaniEMsYKOlUMmTjQrHfw2xLmlii+0bnByQ3J6KVWYAhWC8bNFKDdjkPH0wbkr7QQIZqieNTrM1DZYwAlE0j2UO81vMB64aIQ5AxBNrSWxyHj758UqyHjLu4Ss92bzQsV2zlJv+Ga4UUX+xnPRoUe1v60MlgfmmjUUKhQM9S716APWeMfAKLeCo+iCgTpmGxY4qjMmUu7Ewz7JqAAEVjkjnhSZnN6I5Rud2kfLF73Zs/APs7xQJ704HsXA738VX2Xj+hn4SKEE4KdvQADToVM+SVMvpiSaycXHAYjxGOHRjUOjIkNG+Eomi+z0/Rq+hyj2HTB+jrs36g1QCq27GEWZqviAIw1wyLn20RTi9Z2zNDSXY/koKs+Q979Wm9Efo0IJwaKy+giqsJL9zpCGDCZ39l1Y5xZtfePGuh6NGAr9KvlKJmSBG3I2hhJOzeujAnVqWLeFc6KL8KqP5q9WfY171b/zSvZxnXXDZ2kthM2CLdg6pCkgAZs56D0XlDyn+DRHhJSPDjyQdjv4dNVw8Xhwo2+PNJQgbh+Hxs4NFJAXdbqfplLU9+k7N6ORu2t8YYpAqkQ7DqsdcpPFDGBjKDCi7+l5UXqCarFWq3qbWrJmlef4B1ngrKPBPmTuIfJGyv5u77/B8u6JvJtXj30vckXi3D2YuD6k6RZzO64RqgnzmhMq3vmoykVmgJIntikjHrQYbTBT79Kthz9wzqtP/p8T21y2Spusxn6wNuQZN81NpAyx7oeXcXKmTVDn7afK3uIuuk4zP9WyNKkL3lSaZQKdS6snDqnBejirgOrs2nu8j5OwvmygQNuOb/7TX7PI8VBuCD7Opab4zXjL0ia0NGo4Wv0UeMM3drmHiK1rHYw4Swcyi8v1F3tQ04zSAscCCKZAYVeC8OCqYcvIiePFhCjqdHMz/Z0pVQsPr908LA+jsGSUdhdfWc5ezzp+H/cgcMgyYouJpt3kJ4IHGUmUUaGhGtY5gcs42rMfEgB5vOP6m3AKVK1v7sM48/NMADvR9qO3NcD+I95HiFiuaz8bP1/3RQo+LlmS2khBMd/sjklWg7iyuTzlJMD+bA93eq8K0dX2vcJAFPjMVyniuQz5HmRhCqcmTBGOoEtDq9gYRvao19ANBLSGxUeFXbJvX+XwWw9P1iip/GaqcpzLViMlmZ0o0WPyvKB5t0LZHVykBwnHSU1F2tfrfL77JQyDRKR17C89W6L8EULvBYe4xLYGBBYcN2bfW9nFfL10aPnA8d6+vE9CXZzIF+QCCFxUwHv0TGRrRuXZ4BXyZMNND/40f9DCzTostsUJSFqbAXL3XDC5ZDJqwrtqWeFLCc/v8tEW4Q+5CU9VtdT6TVEv4h5o/7lgtHJscI37yMO0PVkveYwzwiATdYPX1A4/Wfdk3eoaenIHkvgt7sSL6j+X85B/HQqtCvEl9Tlx+P53hVbqyMUB+4WBSalQmtSEa3W10CZOi/18y6vffz61HBOkSNRXTT9X22TPrJGKyoUN7K/FqVWN5fCLZH8wXFDAkia1q1iN40fsfk6x2iXwVXMtuaK5mLmRVxLa5plhQsgQvtkFE+GfUjW9GmjMI+xQWaJQhqGSJJNusEjfPmHj9XPCVx0HUUyvfkt5v3RbY25JNScI0YrfPl46jmOftCs+yrdrqcKujTd/ZmpX+HcpGErc5fQznhDuh4xnlBOIbzXIttzcIeQfVZunPJuXKiNHw9uDoH9Xf2fbZrcO7TobTs+s1sbQYvvqpOxh9IUBtVDoVMNGCngaPfSNwi+ddMJ88tSfCr3KqeaGV23Y0DElWc+uUtojNhY0m3/pz5NSeMKMoXsl+o9viQLgMoDwsXLv0z7pp5RUpfkhCAWf5HigU+N872dJQZxEg1cPWofz1ovzVvyI/kTVXFbV3CDV0SKkzeTnmcjvRWJPgnuUfzfOAMyoJBeed+xtJo6w5nIMD5XX+MY88RLqlfhEpjETN3PFcHCrREt8E6PdqVewjxMQygjIvVGDmu9AVT7e3BCK2mHklKBT5wsVlQT48+24TnU7PCAY1E7y1/SZ4PsovOP7FQAcBSDOou2UAyUUQTOZZnYmm49g0HUECY1+xRJOKEfPdCAW69uDVDPC0gNYaHU7TnCbr4LeGWuM0IHz4YKD3vwNOUQlzmslWz4mk70kYRhXwu8ys/arXAmBR48i4RXDD6aYdsCtKFTscD+9EBpNOpESR3IuVT0GTy6WQwwU+EJpFYL9LLbglMTV/kUa27bn3KV3Pha9DyQTfBqCklV2IINf029gV1c5z4jXmGvxF6c08yTicDYRNGCd/l9+QMWq6HXn4MmHb0DxSk1xZqOxLriBh4TN9EepExJMRogi48ElnG+moQnfs6fnDxccbkxU2i2Dij1nOvpqVkvxn5eF2lKr6nGSBpwDIAzFw3WNcjW3OEurqW2Reqrjqe4Kjhpm2kXQRGQTjTABsVFY9ICzl/JnRLz95rjTWTwq+8WViIJNREzINrnzZDf9mDZrAKPGX0bNfbZw/v1qVgx5A0ler5/bnIySQnwAYgxtIygagZ9PQk2l+q7Ayj3hD5sBYZ/RA9SQlxdx14bLxF4achQ+MxIRi6IFGx9Z+pJmNvHVsGTFPrV2JAqv2pOGiLwOEnsLzKUjkuSmLs1Xn50b6RTpgbiD90sE28hZZ7xsetLM27HKwzejdtKzqjP3iz/VM/UgRNcOyOyR6SQzZD6U2OXbrSVvHgRAEK48AbgVDH6gcuM0eI+qWs/WPl3jt8qv4i0tERAQRroLIBIbH69MJUvM0Npe1O2BdZG3Ih6ibNSU9PyYU7B9ebk8H8cack/jDiaHOrJ8F0KbnAmR9J/VbgVAUiyfDmT0ALZ9bsseaMsY4OvVuP6ZqtllbHV7XdX4DktoJCNBjTfgtE3yYZSlm5rxgC+UfHZWEFShmlGkBoTa8l08v01N0DIuJV7KKmbmN3xlnt1b4cR5d4OVWgDZpetmNnybCVk8+w7aamX4h8zaAuzJRzp1g31XC2Nto9b32aaZh+fsyxu+EV0Wzo01xbjAS4WoceeViJu6vg+d5XDV0cLBki9ijamI45/rSJYmCAlSwO2q5MhGeDFK5tueBT1649XDFv/RcOfh/6eGS1A+W5RbOcCuOSEneSbcz7J3vz2rYbLTLdeDdAugaCHPpsokw1+4Rj2JTJxNbynmUVZDrzQf2cSNIiTOoPZNtZDhU7VSmEm+pZpeXl77+RHLgACpCF8116zQs5uHtPxW0q+X/P4RdD+ExMVg7mAjy3t7kB+3E8FJ9u9TeLovLMc3sFtAW5Dc41WIeKS5DRmQWOieIGSx5vFiFj1axiKF+HV3D4/zQ7acU5FZHTuC7un7aJP514H/takI9YOr/yV03WZ5gy/wZbfdqMeV1ToPK3wYpMcDX3Bp3xm7tfYVc/FqV8+Ee+7/sscHUGvzvnCq6OuF0fAibuyqaLQ+fJrvxZpbiy2sOpF9HzyWt/n6i/wDXpbcWz1ZdNDhSlaig4vKNPRba3cRrVuVcISv/OWXbVsy2hZrrdKyskPW6pqyA7k4jFoYnrwZyry5RAnuiMDmR+1RPad+3jacjaAbLJANFEHTT8U2iQEnwypkD+ad46UGtVVE2c89t5cFh8y0dH8hBD8vTJ4yMpSFs1dUhE2+7usscuMOZijA38PuYQhRdF/Lin+bsrOLgzFgsTkdtPOun3j9IctD8X/yqqEna2bDPD93CbdYY84M16u13bNcUWAvbMnOEAYLpUslwB8eh3Mpjv1WPN8ZE8Fv4hdyLUMYlRRp5iw0BjI3BLSpgEie+d/VIOyUW96L5DzjKjweVl0y3jO5KhHFjcvWMhyuWnRQCJG+aicp7BtXvjtFf7e0X9hVzzrBtTA1VpgXsbLv0g+n4Gdfv68vu8d9RvgTC7OtQ3t20womFIQLC1O8+eb2Wj5dpCkt0vpqlRYmP95gN8+Ip0UOP9+0liwO4RDFI7MloeyS3QIdhNAF+jEoQlz+khbcUu54f5nb4G2H3xgJ6RxGoIxvK+W1gJJ8fzLuzvg7o2pmvh3BrlA/TbLHjdsx+C6ewfdutZDHoff+JnlpPAo+N9yHs1+YmqwRVjst+i7xaGBEGwPDqPw7/ix/7xPIuah+wVlizTwSoohTNR5wDNbIRihtxkeOyJacMt2PtJ9aTyoOrq39VrywdKsk6uOTs1STJqO789xV9ZPEO/6uD48Tv9c0WEWmJKge9YqK4XQDqt9cg8d9MN58CXhRkfB3eg52qmHYgN1BwDj9bpCGcxoIekSQ8gucabHMfbKlDK9u545NwzZAQPAJHZM7O2sTnWa6AeL4ym1JVOH7Pywr4CCSIPO6Zwsed29EUEzCR1mcMtyro2GwkD07OedhnhAzvMMBy6FRRdBEUzfEZHL6U+y0TLNjR36MYA90LgQ4Gy4G6/Ug2CS/VaQ/NEAoyeUagxRxL3WEj9yd0Dup5LgotMYapRzhxnq7Hg0IwvidZsIVQM+WWwGRdMEyclNrSSQ9cELeDkGJpTTMyAgwOFB55GAUXYNprHK5Mt321YT060YNthibGx/+oYccKfAaWyl6KL3Cu6mG9eAeHX3NJqpOsEPdHoapRN+ZK4Yo0k9Uxw7jPqD3I+PDA4H3lXD1UPJiYs5nkDYSe/gBLi60DTxkmjFhYKFWhIiknwL1Ev29Aledg66Vdx8CjnsWr9xfUQPFb05/ZXxSKXQQLTIikY2r1lfUIU3r0Hca43FZaDXJmgPGDiQupDFuXMeonVwtj13HG+/ee7IPaECv3CvfHIfE7vGJGADO69dA4VFo4E4YLLwYCRrslsKTLWaYB6As+bJkGkc9NOcYfBbWxDe04w1WY4d7vPJw/thUfoG6eBWCgKX4Igiy4gWRYzvX9oOnEBCoUe/GWDEVRLr+Z+CGXs4885kXzQraGcDqmEzwb2q7/7AKgaXTRwYKsITNBBTuzqR9DiVQ4XDILjRyV8luMzMlg+LRskjfS7B3B0HgR5AJvmGY/d2xb2VVqh3VR7np+KWagsjzy9HlZwPnUn6yZf7Gv3CRR4qAuReF1nIsbjhhjVoWS6WopfPXsHYqTXpUaANXwyxr6X6D+RfoWbOxlOT7mLv2eEFWcYjKmhLYArR94Ge5MLQGNnEDKnPBQ/ml0UWZIVy1MDc8u1fW0VL6AwO/nPk0H+h6ZfCyWFIa2hf5ddYXvLgIHMp1tZucZM/1L3PDroaCBxc41QKgPP0ErDLXMotaqjI2Tj/RXaHPF5YyObQl4mwxVim0S7DcvErGqixcLJRZe+xQl3/PT5XXDmYA0rxpT+q+FB678/8dyh++dI8RkrdYK6Ia7MElWPOVv/iPwGYIoO6z6ZCWBGSsdSYJP/NIvVDo+vn/juXniwvU90HOrBVSOSkHHK9KDr34WrlL91FwLrJY2du3ylricO5Ojha9KWseTR6xfvt+34fz/xnMWZMN+3NFAqg9Scj8y50JziSPkevsR4XjNL2AifdJLVzeW/bzjKrD+zhL9wc8e9CswRDXa41QTxJGHz396ZRJ6rmIrpuKQdemdN+8kolZ2jrXao9vMgEzr9XYjfpRKxl4u2zWclbcNHTCOCCkbKL84oudX++0yQC2IY0zMPD5OfH1ejUjqQhQkOSngO4daFLo4rzXxmk3UcpHZHvxgm8NtDkP/XBG3mAX8lR7tGV1fVn1C5fX30vIdRN5kbQYQ8otVtoZidf6SksvYLDZdZvfEHQh+YZi0wAV14RWPhSPi0bhbHTsOcFNgjOBIVNQ3Ae7KHog2nbRG6CG8m2S4Vf3OqzqY6OBxM4aSyNQvjYNEEyWf7QAQHis5MuK5ATY23mxmxZW6JUO/1YRivcdBsDCS2hSwlA7BKxrFLVUWCZpqNw+WLBjuieAFGJZhbgryyitI9OQMrccezQMsRpT+VM6yl2PUhnqpDSIYlPdFL153paicT1+Mc5psINX3T6CgkyH4QMP4AHSpMvBl+0uJ8vHEtYpEh/icB4HalnFnTOJOzw6zv58cUXkwBa88kGjPOTUY7rgC3WPLt8tgJprGyaRBgtKBliVG878Uxp335AH9gRF9ABn9I766lxM3g4aRDjYJqsqNnkIUYimTaQteE1g/Kjl4Q1vN90uuHeX7q5LTxHpJTe10yl2RXp/hhV+gH+hm4Th7CfGxsmrlytxS5crb1zf0Lr3Nfq0loSRMtfZ8aFYn4bg01XjhURynux60LHZwOSp63M0R6IpFjF+e5vS63KRucQaVprTg6a68rgSD1gks6wPZjk+Z3KveGzPGofMoiIUmfdumDvZIpISQcrrqHPooIhOE2WKxBNclKEJQC2+hFo4le+hfkcxlUq+eoR/0sooJiq+xBtAkkoT3UjRskwklSgqVvV+4erlPSF+leNm7L+/zmJQeskyD8YZyqIexjk8Ztw67P1ihrnDncb2voWQGAdKVgJNKjkTNI47C6Ax8LCfzqD5gig59+iCHTKv6IcYJn3FaKHgbEbaWRYs2YokrUC4eoQlQ4PFTdGZiSBfparoqGNQOVQrOMec1V7caQd5/2rYd42FlBfH0ws7E01PILY9QcmoaR6N6PeZY5aJvJJoptM0DCkn+hsI9ykuFJ0QGTiWZKA4+uS1/uB+lLMNUynXLa44Hqe6mKTMyAfpfEpuvEXz9ZQbxs/sMx4uhEPPswr+uIsYGFpI62x8d22w7MMXRfjqZg1+vPftlS0aEC41/cC8XHg+hbRm1lJ1BPco0/BL8nDZjoop75lNn185U/flRpwiWt30vg9eayYPpBQnnEVK8ZcLBEj8C+j1z9/esfI/tF3DJyPonczLQZJDJWvhc4/XhwKnfWe+5lqmzi1A3anVWdn/D22t2ipyc0rmXUJXrqDJc1XiAVOvFJq2WSuqULWvdWhIZnxJl4Dpha6KCtDVWan9D22zR7st24gLrwxWsss4rjyHMQlgvrmXa9VyMOReuT8Wav6S1iY3WWsh4oCrs4r/H9q2zkxkjXqEdqJWNn2x3JxZzv50Ls/8mkU27E0Xi0/zuf4HVPwPbUeDGC0zxQbjZl8bJzhy095YtTTLcPiaWe08v4pNGk/Rl7IgyvULjanKqzXP007/Q1u/SvZIEBE1u1Jf8V59G7LtrVRTlmHVmpVM8L8eqZiHd/6HP/0PbX8GJXG8Gzl6+P/GFft1ks7Th+q/XR+X+b9v+8uNf7nxLzf+5ca/3PiXG/9y419u/MuNf7nxLzf+5ca/3PiXG/9y419u/MuNf7nxLzf+5ca/3PiXG/9y419uvIYrTt5GMOQOcX0xw9COrz/wzMfPFc6Bc5kvZFy3enYaqQlJrhtTZt9arYj4UL3ZQFuExAzqlgs0zwoTmrYMV4M/1XUWptxw15JV6xXGhNGxSl96n5cpZQnXinstV+qrFvJULQbXiseWN5ArIGDrvE6eRPDd1ctHqh8M0eoITYvulrBwnOZBTUchiqYw5cQsj/0V68yJBZYeLaDm2z3b6kO8NWXVOyH/cZX3ZFP5yZF/TH94K2zh/+l1rkETnPbDSSY/XNp1ePJ/fAHsvTS/e81/JP1wL9iZd8kojr391wtp27nLEigw3cXK99BN/OG+8vI8/rPF0A6T0R2Zf+t+P0tDAv+EDIb55iB6uery/0/vvhUVpagtDPLWdhOS2/Rb/6D8sem7J0qBvJQEM9OH8Y8ajqgt4qEDFeYtXiT6gfMkD+xz6z4Oy8zgIHAWIxAloASbzKbmx+XniDa4fq+4Kn4we14gajcKsAjzaeBsmbl1V78upJn6OFFMRKzKfFP6WGqGR7P7nx5uaZmiFAn/9OxJHRPlFDWxdP7HLmolC6eu57DKbA1mK0OWIf9gnSGaJL5PW+yJkV1aRL2WCDrZHBPjd7tTVf8+WAHf1n7vjl/y1E0PWb/LvRBeLKBwlygcBQvqjI4OCWSCLI5pLeORVfT617DFx+/Vd2DcQnO8J2dsb8x9Wl+pi0Sd2u7a5qgiID06XAdp5I8LgYQukmHZHTf9KPHL1vkHr/oO9zewUACJsbCX39C18OHwYvmEOcE04bI9AAU9gUFVLFDFqpjMUAD0OChtsV1gkVxyWslgMYnKTPTqWawQqHKcmkobs21C03ik2ZnZdIPgOWqlNUVgIdErlJ5P5SAWYvsWWWMMtIcSbCYA43UL6yNDmrcLHW108VcJtpzXhrbPAKvmby/2qxDF6V4XFzAzG33zG7EF3nc03R6BQoasivJsvQy/vsQtZ/1Tn9CDCHGF9GxqQUZc00hp1nYJLdt+qh0gV4Qi0bOQFDpqXyHkpnVpzn5ebrFBvC+ry0Xigcaet46LcySOnFxt3296c+fiJfxiO52H4iaf9Om6KrE1GKc4cPPanbO++M1Nb4H5aDtcjyXVRLFY3+zAflneMk9a1yUnjnxF627FaI/6XbWYmUQ2c295xikFzqBnKusRlHbW2G95JQBvwpo60gX+VKY0ufnVB3eUfmJvT3ME98GMAAjIlteergA13r4cha1P1YxOinVnDi6OGsRkhGz4VLDrLIWpU+Oqw6NQRBAHR/UJ1gzA3xXu4qqoDdQ+eIlIjygRpA9o+D4wkH9b/naR8dIsuUyiSQlXv13gVSZdiHJTiYkoWlRpwyxXCgMerpc6mKgIiKQPFz2Zg19vuo6wNeDMnayBOgEIvKYmAMLkq1GHIo9D0xYCpWDUbtk95F1/RjWZsHcqRa9LdtaCEUtCiDY17hNsribOEzyWNME/6fOY1kVjS0sgQm+iMkeVkcHk5lFSxfjlxCXPEuH1Di88drT5eeN+JGoX8mYWAjaZV/V6Vx9nnhq6uHwvvDGYgwz9XYlVb9wz1a6MABbUK5E+CYxm9sFch5J/643viTpl1dMFAbdefQfB4GqREJDoGFFWYuA6ZSteCc7sK5mPxao/Bao+UHtmhBfTG7KvIVV6XIlYomtthkhdmMvSXUFJvJkU3tFeYUqrx6QGuoE+tdVgd3lFABUzkO/h9cHtnmrI3WRZvHZkLa38TWYzObpOpRITX472FaZUAG0vAxbfO4N8W2LkFvWd6Z5NpDJID1Uu55S+aYdnGtcEw134bZNCwPVb8JSWl4e9Bqdv2lbaAQymXMbZqlPF4zuuiH5qEv3EHjkE2glUG9pKj/1rqnj/YwTB9VZWEqWO03B2yKeD2OoWf9ODsBknK8CYOurPsq0onukywju+4tRJ2aNd3yz9kpz3kXQnDpXNnizV1fzy9uHqvRjJq57bspLUCL8n64qXjWbXhBBCRiCKziDsXBwhDD6Wj82BK1F5UbCpd30D8faK/QHs1lASmQak9ajjq3u0xzMVSZZ0j9CAGpZELXRDKa2uvkFB4jXw6IWoNxx52hPR+25WbRne8Ciga7L9zkfpCc4f4oanRKISVA18Fauisf0UZoBMXolKsLnd7JLP5uPLTPNVoGcrrgkezyDsx5tZo7amF1GOaB4LkI+hX4iiT5FVE42ayWGun7vk3mnJB2Qrpy8FqwJ+ED2/1swZMTnLoRPEvNM8e8gBiaDLAWPi8c6/eQVXacIXYKRDzpWzfHWdueeinzzUOrCocCm4qbiOSt5KXe+o9IbgOwpK1uYJ7bqsP9hMsaJHdHSSwyAgTSRFkhggCaxpzcnKjX8KXLSDCwSM4w/NDxqEoa9dbA7k0MLbDazZPvYnzJ8jDy8kNT20v13i1kGezyccO101Du3PFxzIFx2QHMT2wRrm3OfKS5+PueuVDhyhq6CsWa1i3uuUEAlyOrkGCWpFYirG48ughG+s/i290ID+XjOxJwo9fgDjyFdkotQnhzpSOlrmOE8GOc/HyeALM2Q+KAOcDdWM65Q/YK+xWk40gRcZXRJ0wWnv/QQAoA0Cokz798GuAgxK/no0QzsaJMo/GEWn3SqD4Ok6gcWi8ksEkHKpt8xMHuSa7DxeFxwD7NatuRw3+Kit6o5b/wOprLjex5c0BmNZDQxVllVcQ7xyDUGf0dVya4K5hUobmsoZeFt+hal/EwLOqU2TmJe3VjPTVLKf1nPbuojwiH5iRN8+Wu5ioQ+X0oqzgQG5mBhFz/Ari3Hnf8M1sH55lHq+x/xgcwVy91irvDE3VqOXf+FY67z67Bm1Ps7ULFTM04O3ZGmJoXIZ+uNBHPg/wOdBHCsw7+7afub0kMhHnXNyi4QUJH1wuFlihPxIuUtCENtngAqVxweoaA/qpDd1MiLptGKn+cLij3ug40VtOTy+/KPMMvQJQSVqluCHjisdW/DYdKM3GpqfnTMQLDrP546IvW1q8RJ0vEK3WlvFLDnhy4vb8xLW93HQpK5Ausvi1/ejVD9FaZP8On35i0RI7BpWDuGGszSiV7ppIHM60dSYxHhM95a29wUQDJOcxY7X483ncAjQVQ/NDK+5P8e9C38f3MsLV1WW202zAtnHZGPJA5G3yRTbqi6zMlIaWMyhbShonIKPpKu8HjsVsPB68r3A4gRxgsbWUmzOLpQim0snyOHJvXqg7nq+vgT9SGvCa5mlcuoFfvBCUq2pm70GEnvNLQ4Zr1w04EKjsQPt/04tSjT9qHiTHoKz8wUoIa5RCNDup97HrnQdhOJOTpdg7gc3OeML995X4r01MHieVvKyNq3wt0cckeD2lzpvBSmpEMU+dnoPi7ppsXchNCCQ+XQRxrwdEEJIZDB14EoI4WG/D65nnvhXFnVvxZNP7FWbe2SfdFYxAWeObiBAPC6Cx4ePAF+2/R3iTFpmjv+EHzMi0HdcVt+hB/e6l/pKJgV7RN3sPIKhPjBMoMF3xcvRP/vgzvYx59OaCh07NZBm1p5ifUCS8OAirqnTcTqoq7d9Wsu3wgiPyyqKX29AuX2PTtN9oExxcciEgPVcFVsj6TuQVXMsJWkMdaHKT/ItWcyTOK9PXcD03cSwiTcTeqKjpDbxL3RWN0dfdWcn02mC5ZAJKo4k9ZWbbsvRBc1Uvg0sF3GTeKSZcsJK7iZN5LWOSRSDo6NI2FY2/GAsELGZ/jnzExETXCFCKUPaLamWoCnYULgDR5iM1yJETw90CJDnATk2ouvGZUPUcnXupjdQgvFW8MMOGuj06KmasKKJZNjlHtJLCDiCHrA4ScLIqpAk39PzUVCS3s0EsCFKgCDsgfLL0ofUHfFqGh7Nae1JFwtlzC6/SL56O78o688iwWssnc9TWyi0yCqNk4OHBuqh/FTYgcHGD/YYgQZIics/GKDNQYMAfacyN1HKWTaNjzTl/pf76RhGYzFCO64qucT9ibucDuIJBbSXEQIy1rlmMUE0QUFRU2DGvVExkUt+cTO7+oBml/aYudRvik2yTPY8yMANYyOJlkjnRcriFWYfdV5sFx9dZMhgqrqor9tg1n4TCjr7B0OyuTd0cUCudnHagNM++f91da0xTV5hWIehW0LRGRGxtmVhzhAHCMig3MroTFUCqPwoTuiHTkSUq9yhtAIZ3ZxSsyFNoLTbiHaAUJEBM9R+KGoVZoviCozCxydIC4WWUnqzl29F3Sacv+85eX6c5LzneXKe85gsIqichObSl1HVfkQEkoRenYFGap1kxfWxjOnUYF0mdpivwC4YsE7h7e3v3ANghYIYwVgJn0w4LXu8RZSev7/zILUtjO4LCWo9PsuLNdN3kxlFV4SztNQN8i45LUNS1nYdVAiTmLGqrvTxU9xYfi2bf5XtkTtSWFfib4ip4bIpFGn6gK17b1Ud/p48P7Q8dgKwPjUzyI4G//SRT9CiqGqRBFmyN7OIpTYf2LqaBCiwDgiEJSze4FE9DzHz8CJdGJhn0gOIHu6hq3rklCNVJ3qy0CPtyXnQsSrI3oUPLQkR2DCOY8CMspaLv2S1+rz1Yro88O7v0uC/QLvOnFV3J0jP87z6IZNq7IbvnuiT1Iys5o0DrUesr8UbCxdHSGBL1rwhsz6rWVqEv+0aIwlT5M2+En0sAYhtEb7q7e6lGJ6EbjEs9mxSm8yrtnkoYMLIQIyA7XOOoImg1bIYSfugZxyTlYichOUUFfZ0Cjp7/mbT0urj95vjUZyAXXxX/M6W5cOTDaL5DMltnW4o91w+PZPy9MJy57PeOKbgODVuL4dYfOuadwHPQsiDaSuzFoD+GqSNey/ibUpysLN6xyE/kjVsUlsDpzEMad/q3C7Xk50OhEDlsr5fYCtchLNH39FMFZ0lP8fcLgA/6UQWiG/o1b4cY6eYIe3QRDwxaZv5qSO+xqE5KYGTHbrbNrSY6c8QorirkEkh4OiZyhy6PEf0IP2MxfU3Jq1GjAnNVr5T18RRg8MdxrsAgS92rOYlNLoeZ1+PLJz73eDD7xLPqXgWuWJy66lphVYhaZSJaobHdN+g7ptz+80dvaMWapIQnleg2eXpQMDbPLKcSxUVpOhxwp+9mnwVSUSy7+oW6EMXWjXbxITYghBgGt9XW/nQ2AAi34uhCwOvE+Ij9GeiWCk4IovItidD+mTfD3t+TPjbgYVEFzO5MhyqThGp7cu5PDxOXL6XGufeQoiql2FI70x4jn04bB21SDTbjLKKDpq9OLt7UDsINtHzjJTREy/zDWNweJx3Y+9y22zDhZ0LgXhr70/gdLhTKa19BsVYQvkZtmmDqJukj83qi/b7CtdezyRc4ktPtyZlzMT0gf4Gr6B/CW2s88vyyosi869pR9nejGCpPAl4dP6aj66kqTsGJLfhCKxGDOT3xwO3razkoURx4oi3J2CzbnbRFpxDZvBg9vOiRoRFROxwhcZW07r3bvxxUfqNRVTBsT3/k+avnfz3bUkbw4YBN9PN2ty+Zth/fs/P8WCLpUOi5LhJziOJsgAb3oaHAq1DRQzLUqCmTCG5iIOY9hoNEua4OtVldnKpM2upuC7Ik8Nql+O8lBo7DJYXXLKYApVaXbxQVdaOY831RQKj75m9/ktfYd0vUQtNLqVJn6pBexky+6ZdgTewGcnYq+sAgj052R8plrhEquVx5Kn3S1QXeSDtlbfXvQ9CndZJGGi0o6TPK4zqxw7FsMWFysS1X68FooUryhzp0hXB5n6ekBzlPuSRsk7AODklRR6q4PAswA4yYXVVYfQPjVOEO2v1Cd+RKNoLq34c45iHaMBd1VKkf9DnO6KzhbtW4ZiqdRatPAn2MgNMnekvCrCzGrIBTDiY8SIZvU4g2RFSXUE09WHSbrn3IPgcz+0e+x9NTG1wjEMH4r5qj06p/AdQSwMEFAACAAgAM6E/TIIzbVhfAAAAagAAABsAAAB1bml2ZXJzYWwvdW5pdmVyc2FsLnBuZy54bWw1jEsKgCAUAPdBd5B3gNdTMw20LpOk0I+Ksttni2Y3sxjbp3lil9+PuC4OOBL0XVnYbfdX9DdLuXHUij6APQ4aQvXrHYczONAkUcu6la0BFnwcw+lACY2GuKDaQJWXL1BLAQIAABQAAgAIADOhP0xU6GM+hQQAABsRAAAdAAAAAAAAAAEAAAAAAAAAAAB1bml2ZXJzYWwvY29tbW9uX21lc3NhZ2VzLmxuZ1BLAQIAABQAAgAIADOhP0wXvGmUnQQAAAAWAAAnAAAAAAAAAAEAAAAAAMAEAAB1bml2ZXJzYWwvZmxhc2hfcHVibGlzaGluZ19zZXR0aW5ncy54bWxQSwECAAAUAAIACAAzoT9MIXY41b4CAABUCgAAIQAAAAAAAAABAAAAAACiCQAAdW5pdmVyc2FsL2ZsYXNoX3NraW5fc2V0dGluZ3MueG1sUEsBAgAAFAACAAgAM6E/THlFNFmJBAAAkRUAACYAAAAAAAAAAQAAAAAAnwwAAHVuaXZlcnNhbC9odG1sX3B1Ymxpc2hpbmdfc2V0dGluZ3MueG1sUEsBAgAAFAACAAgAM6E/TLPKSciLAQAA/wUAAB8AAAAAAAAAAQAAAAAAbBEAAHVuaXZlcnNhbC9odG1sX3NraW5fc2V0dGluZ3MuanNQSwECAAAUAAIACAAzoT9MPTwv0cEAAADlAQAAGgAAAAAAAAABAAAAAAA0EwAAdW5pdmVyc2FsL2kxOG5fcHJlc2V0cy54bWxQSwECAAAUAAIACAAzoT9MS5yGgHIAAAB8AAAAHAAAAAAAAAABAAAAAAAtFAAAdW5pdmVyc2FsL2xvY2FsX3NldHRpbmdzLnhtbFBLAQIAABQAAgAIAAmFNkmpAcR2+wIAALAIAAAUAAAAAAAAAAEAAAAAANkUAAB1bml2ZXJzYWwvcGxheWVyLnhtbFBLAQIAABQAAgAIADOhP0xAfDeVdgEAAAEDAAApAAAAAAAAAAEAAAAAAAYYAAB1bml2ZXJzYWwvc2tpbl9jdXN0b21pemF0aW9uX3NldHRpbmdzLnhtbFBLAQIAABQAAgAIADOhP0z7cQ1BSEoAAE14AAAXAAAAAAAAAAAAAAAAAMMZAAB1bml2ZXJzYWwvdW5pdmVyc2FsLnBuZ1BLAQIAABQAAgAIADOhP0yCM21YXwAAAGoAAAAbAAAAAAAAAAEAAAAAAEBkAAB1bml2ZXJzYWwvdW5pdmVyc2FsLnBuZy54bWxQSwUGAAAAAAsACwBJAwAA2GQAAAAA"/>
  <p:tag name="ISPRING_PROJECT_VERSION" val="9.3"/>
  <p:tag name="ISPRING_UUID" val="{C242E38B-1DAE-477A-B21B-C2FAC46CC7D5}"/>
  <p:tag name="ISPRING_RESOURCE_FOLDER" val="C:\THẢO\GA ĐT E-LEARNING\1. BAI GIANG E- LEARNING CHỮ CAI H - K\1. BAI GIANG E- LEARNING CHỮ CAI H - K\TEP NGUON\LAM QUEN NHÓM CHŨ H,K - Le\"/>
  <p:tag name="ISPRING_PRESENTATION_PATH" val="C:\THẢO\GA ĐT E-LEARNING\1. BAI GIANG E- LEARNING CHỮ CAI H - K\1. BAI GIANG E- LEARNING CHỮ CAI H - K\TEP NGUON\LAM QUEN NHÓM CHŨ H,K - Le.pptx"/>
  <p:tag name="ISPRING_SCREEN_RECS_UPDATED" val="C:\THẢO\GA ĐT E-LEARNING\1. BAI GIANG E- LEARNING CHỮ CAI H - K\1. BAI GIANG E- LEARNING CHỮ CAI H - K\TEP NGUON\LAM QUEN NHÓM CHŨ H,K - Le\"/>
  <p:tag name="ISPRING_DEFAULT_PRESENTE_ID" val="{89037624-2C54-46AE-AD1D-408A50545210}"/>
  <p:tag name="ISPRING_PRESENTER_PHOTO_0" val="png|iVBORw0KGgoAAAANSUhEUgAAAUAAAAFACAYAAADNkKWqAAAAAXNSR0IArs4c6QAAAARnQU1BAACx&#10;jwv8YQUAAAAJcEhZcwAAFiUAABYlAUlSJPAAAP+lSURBVHhe7F0HmF1V1Z3eazLpJAEC0qUjghQL&#10;VXpR4QcURSyoIKIoFiyo2MAKWCgKSLeggCgIiggivffUqa+/28u761/r3HnJZDJICKFP8u3vlbnv&#10;3lP2WWetU/apqa0N0FgToqEmQn1tiJqaR/DlL38dwDzElRrEcQNf65DEdagYq52015HFldTSz6rf&#10;en5ugIcGlFCDAv9WrHTBiqch5N8ifucl9bAqTbRu+JU+RLK4G1HUijhs5GsdgriGVmt+E1b4XdwM&#10;hG20VlSiZl7TYMz8nT4WRY1Iohbz9yhqh41WuEkjPD7fj3gvWsjvA1oUt6PCNMVRJ/ykFy664KMZ&#10;AdMcVerh8X7lSgtKNCtpYXqbEKKR+VLe6pfnfdJenyasSvhq6pu+APmstwt2e9tFxLcB1NVGxDwn&#10;xbsUAOk6AsC6SQCcNDlOHY2gETfCDZvg+m1wvQ4CWRsBpokARJ8Q0PktiN0WVFx+5wv4aAStgGBk&#10;E3xcgl7A7+KQoBPyviHvSzPgV2lGSHAKk/RV9w0jOuzoNZWgDiGf4cYEsUo7ykkH703gZJrM731e&#10;7/K3Hr/Ts0N+Fzcx3W38XQccp43G5wf8jumtGPBbOZ9qJGM/T9rrwyYGwF0JgBcS3/pfIACSDUwC&#10;4OvX5ChVq7C+ZQnZGwhGCNqRhFPgBz0o+x2wghY4cStZGRkaQabkd8EJCTL0EYGPmF3FpwVkewQu&#10;EIxAtgZeCzG3pJXgSBaHHto0srZZozaTn/toXbQ2poG/C/ibsJO/7+LnTqaV3/l05oCAymcFBE23&#10;0opS0MZ0tMPh/X2my+WzbabLDWcRCHuQMM0goIJ5Sqr5o4H5lU2C4OvPJgFw0lbb5CjjgSCU7GS9&#10;Vwhukdif30mgaYdHgPPI7Jykk9KyjxJ5FgpYB8NYH0uxBZ6s7ISH4nfhrngf3BLtj7/Gh+FP8TG4&#10;Kj4el8QfxYXhB3FB+CGcH34EvwxOwC+CT+HntF8En+Dnj/H7D/Pvx+LC6HhcGp+Aa+LjcEN0hLnX&#10;v6O9cHe8Nx6qvAPPJDtgEBsjTx8tEjxLBFObUljAHJB1OpTixagLHuV0TGYoNhtQBsdj/Ff5rVr1&#10;u0l7fdjaBUDJnUkAfA0ZWY6xse+rn1e9TmzIMD6xolHTd1Glka+NZHidGA43xMJ4JzxR2Rn/reyO&#10;G6MDcUl0DH4SfBjfcL+AU5wzcbzzYxzmXoy9vD9gJ/ev2ML5FzZ27sT69r2Yaz+E2fZjmO08hVnu&#10;05jhPoO+UZvqPkt7BtNo+n6W9zSvfRJzyo9gXet+vMn6D7aw/4VtnX9gN+967OtdgyOdC/BJ+yx8&#10;0fkGvud+mgB6PK6OjsKt8b54oLILHq/siGfirZGN1iUg9iAW80zYEJTPUVOeDePV6wTlsrKN/fuk&#10;vdptzQFQX0wC4GvKzHgcrcpkzBiZLOT7SH/T5AKdIKQzRHX8Wx1fBQJkflHK/kCG5CVdZFNzkMF6&#10;eCJ5M26O98TvwvfhR8FncIr7ExxVvhy7W3/C9tbfsIl9B2a7j6DXX4g2bxla/CE0B1k0hRYaQx/1&#10;UYD62EdjhRb5aIo8tPC7hjjh90AdX2viCmoqcWp6T6ur6G/g9THaAxstgct78ncRfZPfNUX8HNlo&#10;Dsto9rO0IXQ4y9DnPIv5zoMGKHewb8Se5avwIeuX+GLwffw8+jSujQ/H7cluZKkbIUu/LmMGQkrx&#10;JKHMF+gT5ASIKp+YZZWQNSYat9T4pSlLjVuyPNmgVMYJy880MF0/2SZedTYxAK7OJMgkAL7mTBMF&#10;EaVqxUwONMGPOygBu1D222FHnWQ+XWy47ZSCrbyujddQylLOOvEMZCvr4bHKDoY5/Sb4AL7ifJlM&#10;7hwcUL4M2xVuxnpkYV3OMBr9POrD3Chg0Z2SUTOuNeZzQmAzRkBLeO2o1SaRsbHfPZ/Vmtfxv6ne&#10;Xzb+2WOM4FsfZtHg5zDFW4LNrLuxW+E6HOpchI95Z+N7/in4Q/xe/DfZE8/gzcgmc+D53Yj9DoRR&#10;B3xK6DCmnK7wfaULNsurHHTAjqfCD7tQMTPZlNVRvelQJqqXSXvlbM0BcHIM8LVnPi1opJxrJ9B1&#10;IQjb4Xpt8H1KPwJhoBnRylSynnlkP2/GQ8nO+F10CH7gfw4n2z/CPvbvsbVzCzag1JxmP4VON4MW&#10;l87h+Kgla6uruGRvObSHw6hLAgKMwE1GEMKqYFe1KuiNtYmue04zC27G2UTXVdNiLP1cl7hknzk0&#10;xiU0Rw5afQdtjo1Op4gpdj/mlh/CpmWyRedmHORcjM/538YFwcfwz/DdeBo7YhibsLzWYUfCMmT5&#10;xWEPy7SHIMkyDrvJAHvIEFuAgCVANjhhvUzaK2YTA+DkJMjr0qJQ0q2ZzKUTLhuqwwZaJvCVkl4U&#10;K9OxKN6McnZ//CI4AZ/xv4P9nV9iM+evmGE9gS47izbfpaSUzAxQG4c0+gHlaENMMKk4BBSbf6OM&#10;Dfi3scADAs//AMCXzSZMB/PAtDfGZbSENmV0TAkNskI6fhgyvyHltY8210O7m0evuwjrOndjR+ta&#10;HGmdj69638Sl4bG4M34HBqP1UK70oRD3oBi1wQ47yaC1BpHMOm6ZlMCvQlu7ADgpgV+lpnGoGsqy&#10;RrhaI+ezYfozUIw3xuPJW/C7+CCc4X0ah5bPx1ZkO/MIeN3WANq9IXSS0XWEBYJAiSDhkDH5tJBs&#10;Lx2jawpB1lQx4291sUvgswgqtgGWlcDn1WAYteXfVZhegjnTXCcQJHi3ELxbfY0hwoxDCsjFZhsq&#10;HlpDl2VRQldcQAfLpdMawvTyEqxnPYwdyzfiWPss/DT4MG6q7IMlla1QDtdF4HWaYYdipRm+aWyT&#10;LPDVZJMA+Hqw5dIqLfd4zN9UuTATGTUEvwYUMAtPxTvjGu8j+Lx7Nva3r8Tm5dswo/wEmp28aeRd&#10;auQh30cega2CFgJCa8C6jyIzKdFQiQmGZEZkgppsqCMwavJBf2/kb+orAsEVcnSNZO1qmgEopqeO&#10;TLS+QkCrMI00fV/L71diomPSlKYrJsj5ZHkEQDFa/t6AID83xx7zKXBM2Wwd/9ZQISPkda1BhZag&#10;lYDfERVpBM/ARas9hHnlB/AW62Yc4VyIbzmn4+/+4eiPt0QxmWFmy83M8ujEiOpHdZXW15g2M+bv&#10;K30/aWvd1hwA9cUkAL6sFif1qNCShBUnY6UlmszwW8numln2DagEtfDCJngxmQdlWCVooSybjceS&#10;rXFlfChOs76Id5f+hHnFZ9FGwGsIyNbYuOvMeBjBg2xHLK9ejV9AIhDR38n4amm6NgUXAY3AgX4A&#10;mgEYAZBsLOiMNUnPqq34PgXHFZYCZgpeshXXiY2llrK5yABwpxuizSITJUg3hFk0R5SylOXNAmQB&#10;G+9nQHIUEFe5p/le+UrzJoZr8mVeq2Ca/t2kne81yWPKh9eorAwrNtfR4ojlWkaHNYyNi/fjyNJv&#10;8H3vc/hbvC8WY2OEUa9ZdB3EXXA1eWJm3evNtkEnakTFaSZIsh2ZIaUm1ju/Y32nS3FW9YtJW3Ob&#10;GAAnt8K9Ki1dhsL3CVke2VyFFsUCv16UKj3woxbEQQPBrwNWZQGermyPv8SH4FvhaWR6F2HD3APo&#10;KwxS4mXZgItsrC4bbxW8UkBJTZ9XBqm1YVXwGW8TXTuhMV0CIbExkz6mtS3wMcMJKNmLWLfUj62L&#10;g1inXCKLqzK4FFDrR8Fv/P3SvL4YUzr4Wi270e/1vJqKTzAsocMdwuzcYmxduAXHOD/Bz6NP4PbK&#10;nlhWeTNszEbATiwKmtlRtcJCj5k8qagzE/CZNZbpEpwVrHDS1patOQOcnAR52U2sAKowsQGaGoV2&#10;Lzh+F8Gv01g2WR93J+/ET4Ivs7Fdgi2tu9FnL0WbXyTw2egIi2gLBYIjBjyaouqM6KitFVCY2Kpg&#10;tPL3lK6xxttWmNb4mb+NSQtzvOK9mKgB6AjNlKPdjovtiktwceDgDnrj9/wQC/JZ5lUAL1lOaUtG&#10;uBIAVu89es8XZePuI5BukUT2fZZxgenIoZ2dTmtgka3mMcd+Bm+zbsEn3XNxWfQRPIXtUYrXgR+0&#10;wYvICn1t52Nds37V4aVrD6vtamWfmLQXZ5MA+BqyRAuVWcZI2CBkJthAJ8rRfPRXtsPt0QH4pv95&#10;vMu6DLOsh9HqDqAlKrHhFdFOSdas5R6VPJp8Dy1OBe1eQqYkIFnReNcaKDyfGbZUBcOU1aVjeErP&#10;ymkScNVRVjbJyKwk15XGRr5v8WICoIUvRB6eTIAbyznchgSHF4uYWsgRICOCD5jPicB3LdkqAMhn&#10;koG2uxHLOUFT4KERw2iNCIa+ZpuLaAzzaHcWY0P7DrzPOhcXBCfgoegdGEk2hxXPREQ2qHaUgiCl&#10;L5mgou9M5BeTtua2dgFwUgKvZdOYz5hxHwIetCOB4BdRBvuYjiXJlrgq/CA+5JyLza2bMcV5jA0v&#10;x9chNvwCmtnYWqI8GiLLzOS20RoqDgGHdRmEtHSMa6UGbRrxCqt+Hn/NKvY84JmOJWrZDAEsClBD&#10;kKgNHTRo+QnZaZNvoYEsqT5yVjyfzE+TGnUEsHZK3XbbN8tT6qOQYFLB9KKH9QpDeE9pBMcPZfDW&#10;hY/js+UsjrCL6CwO8/4xOj2wAwj5fPqsmGQ1PWNeU0vHAKvfr6lpTFGA28R0aslQc+Sy3Iv8XCbj&#10;5qvqg/XQ6WXR62aYr2GsYz2IXazrcJr/Tfw1PhAFzEcoOWzGe9XhjW9Tk+OBa8PWHAD1xSQAvmgz&#10;MfbMhIbkLcGNlmgAPKxHUOmFH3dBMfNC/j0ItZasGy7m4GHsjJ9HJ+Bw9yLMcx8m0ymw8bH6DMD4&#10;ZlGvJgDqKf2q41/aIqbZWg3ua+Kiln/T7On4BiygavfFDvn7xEVr6JvPzWHCzxrw9/g8j4yMgCHJ&#10;aratJbw3n837a5ZYEyrmmRWCHAS4ZGwhmVgAdHsudiZAHVoq4Ggytc87RZwe5CnbXXyXsvxIK4+Z&#10;eeaH6WsReLgu3uT4OJP3/yGBZRvbQpvtYqOihe8QwC8hA/xxOYPvFDP4NO2EgSEcPziAQ0ZGsA6v&#10;7fBj9LgepjolrFMoYUrJRjO/ayD77QoC5lNrF5lfK0Ab5bMmUMaXyQsxTYSYrXxmkiSdUGogYBsg&#10;599VH3V8RmOcgqNA0uya4XcdQT82dv+NT9vfwR+io7AYGifsgxO3w6UCMLPGUTPcyhR4lU4qAPoR&#10;fUj+k8h3+BoLLDVWPMbPJm1imxgAJydBXj6T8xo5y3LTwDeljpZLeCGdXDszFFlFsfSCThSCebgv&#10;fid+4p2Eg8oXYq59PxmcZnFZbQI/U30yNcRVge2FWCuBplMLgEOXLMVDp4CBjbiJoCpr8QmyAdmb&#10;U0Zn2cKcXB7rD+YwbbiEFpvMx0yuUP5FBICkRCCgIxFAe8jiNspncBHvsYwgsYygmGGaSzS+JasF&#10;FvF3JzoeekoOn8tnl128s2BhIf+2jHZgmeyJn3cZyeE+gjVxGBa/J9EzrwO0xbRHWCaHFLP8vYNW&#10;MsfDPAc/8nx8nJ/nlsTIlDeX+STIOzleN0AALJCJpp3AROXyQu1/s0k9g2bqS+Oao/XHcmmzh7FZ&#10;+RYcVz4LlwfH4unkLShXZtEv2mF7LSbEmBu0sVNsZLmx3ZlJMQFg6k8T+tqkrWJrzgAnxwDXiqnw&#10;NdAtp2VzATkCZY+Ce3bC9bWspQalZB7+WzkA3/a/gr2dqymXHqV8ylHWafFutZGxAWmXg5kseLFj&#10;XRGatcaNoNdJ5telcTYCUXNsk7Ww7iOgmUCyILuUADOEz5KBnUMg/E25jNPyFnYaKaDXopQlO2zT&#10;mrnIM/dtZlqnksltnB00ExYOG/p9bhnnWjn80C7hK6UcrvQdgmGMOwhAbys6ZH8xmuwI++WLWEpP&#10;e5J53LPIvJPJvTtTwBNM6zAZ7SVkdT+3PFzilXFtVMA/mP4/EYT3KWXQQYDuKvDvnkcuCtzHsnpH&#10;cZCATLAjy51jl/EBj+zRHcaWBMIWh2UwATN+yczMIKvetPCakp9MsCEM0BqU0W0PYtPCHTjaPh8X&#10;RifiUewCp9KNkH4REAgrBEL5DPm8uYv8yKwUGOdnkzaxTQLgK2ypbFHvzc8sfJWjvou9HpQqG+D+&#10;ZBf8IPw4drd/i2nWY2aPahsZigCoLXQIKinTWg6A1QY1vpG9QGuiLOv2AnRafAblbrvP95Sujfy+&#10;kbJx01wWP3BsPE7WkqUH2DS+NWzuz0zTu3I5sioXXS4IoHQiTWBQ/rby8wzKW/02y19cVM5i0yVL&#10;MDubRVs+i/2W9eMJP8KzlIn7WZSHBMway8ehlMrDvPdDBLzdCYCtpRKOzBaRY16fiGzsunghpmZL&#10;mE0A3iRXpA1hk+KIkb1tZMmbDw3grwRXL3aQZ1l9ilK5o5xDDZnuZmSk/6AcfYb3f3cpj3rmOy3T&#10;ictmrdsYANRzxT5byZxbfTJTj50QrcseMXuwtYzmivgIPI5t6B/rICYjlIqIxfp0FzOcogmTyfa3&#10;OrZ2AXBSAq+2aUtUui2K5WXkL7+nhAmTVsrAHjwWb4dzg5Owh/17THMfR0swhO5QS1lCNNJ6yF66&#10;tT0t0jhTOng/YeNaHUubDq3KJjUGGOCthTyOKGWxuTVAVkTgJZtrCm3MI/P7nm0bOTpI1Psz5fD3&#10;CUq/sS08w88Cw/MIKLPsPNrJ4LoIaK2aDAhjgmeCPgLUTylDqVxxle1iTj/zViqgp5DDe5b24xGC&#10;0u28z1uLJTS7lKqug4MpWft5/b0Exl2zvG/Rxscpgy3e5cHQw06Ln0YfGWFvjqyx4KGRkreNkrdN&#10;kxG+jR2zQ7idZZWrWLCTAFdTYm+YGTFSfsdMP+6ueHiQ996+NIRaAuqE5fRCzUjb5zeV+Yr6Yz3Q&#10;1NH0BnmWXRkN7EDaKdM7wxw7lGVYYN2No51f4KroCPQnG/ApHQTAFrI/+pWAUJ3pqI9NTpb8b1tz&#10;ANQXkwD4gsycYxGxsKM6+HELgqiZPXg9e/Ammg7qmUqZtx1+HxyGA5xzMbd8ByUgQSDUtiuYRqH4&#10;eU0ElxbK0WY2fE1sLF9fN4b5mYF2mhqTGMXY3RljG5smQhpdjzKTlWxmSvU7AqxdwOkEkCdZu18u&#10;DaO7OGAmONrJqN5XGMHTBKghsrrTCwPYYGQIHQTLeUMj+DSl6XUEnS+Q4c1xCuhyIsMAWyOCUWAx&#10;zS7vlcPXCgWCV4J/UAp/JpPB6VbJsMKbKP2WEtS+x7/PGRkgENuUgRYOJEBqXO+/TMOOIzm0ERxP&#10;IzvVPRbFIS7k379LkDyVjPIDpREcYZWxiZVFh2ejibZvIYsniLjZyMUIQeVJpvHdmSF0kY0eNjSI&#10;J1l+tzA/m+SHKI2rACgwSssrLctVTX9LJ5kiNIjlsj7q+WomfQLNBGtCRJM5bDcs17SeyDBp6S6S&#10;9B7L67B6b3Mvh7/TZBZ/q7FUzdzzXs2spx57GTYt/wUnul/FnfEeZMIbEwQ7CH460KmREpk+FrXQ&#10;55qRhPI9xSmcbJPjbWIAnIwH+JKYVvyHXgN8tx5W3A07moaAUjeMpmAQb8L18WH4pPNTbFG+G3UE&#10;txqz4FeWNsSVLWUKK30nxjHK4prZ4NrYUNoCvddSkrShNrMBaZbTjOURONYh6BxXLuNrboC3kZk1&#10;kdm1830PQeRke8hMTlxJIJyfHSD79DCNwPQNxzFjaf/k92/KPIsa7RmmvG2iVJtKqbpRpoyO7DBa&#10;bDGWEO0eTENujshmYgtNfOYJvM5hWvNMR3UCo0DT+zKB6oJyCdvnBtFZohQslfE+O8MyAv5NUHlz&#10;NoM2AR4ltk0AzCM0vxPz1GsooOPr+60MmWKejLmEY8jssgTWeynd7+S9C3z/BYLi1KFhfJogKOn+&#10;a7KsuQT3ekp8LcYeuyxmBVCtMJW51i5qbFPgpLLucSlfCa71ro2OkkPmJqAL0KEJJdaHJpAaY5f1&#10;RHlf8fl5DOitYuPqeHkHp3SlvtHqZ7Br6Xp82/0S/pvsjlIyF3HQDcdVpJ+pZhItdLWCgKA4CYCr&#10;2JoD4OQY4As3R2dmdBH4WlDx2hG7s1BONsE9yR74insGtrf+Qca01KyFS5mCnJ6Ozsa6WuN6un70&#10;vZZgtJFNdVHKtoVagqFxPc3uprsixCqaPAt72UU8QgCxySj/ENjYhsDVXvLQVraxf3YZmVEF/2Yj&#10;fddQnqAogBvGOb5F8KrgvHweM8iYmkMHfaUAM8n+NsjnsDOl6BHlHN7lF9DHZzSHWocnoNCSD34m&#10;cH2IbK3EvA2GPq6jVP6+X8SXyMx+7pTxAEEzQwC6kPJ081yBYJLHh60RA3D/8AJsNjyEXgLbzyhj&#10;y7zH370Cfpgbxo/sEi4g27vWc3EF874/QbIvb5Fx5vEpstEyf38NZe+Ph/oNQF5OAN+s/2l8x7UI&#10;osDpTpYMd4TMTTPeWsayAuiqZTseBHWNmJ/KtJX5NHn1Q7zNsrGXU8SbCovR6g6S0YnF6e/p4nNN&#10;XqmOtFyoWmfPa1V/IPtOZ4wT1isB1c1iRvkx7GVdg1+En8DiZHu40fqI7akI/VZYURs73W5U/EYq&#10;jUlJPNYmBsDJSZCXwGoAOqPnzYAb9iHye7Ek2h2/DL+APb0rMNt6Eq2Ooq6EbFDVcFLq/VMGuJI8&#10;eh7T2r8OJ0EbGVmjV2SjJhCULfRSFjY5inyiecOK2aGwU7aAO8lYrDCHAhnaH9h4t8mywfI3WxLc&#10;bo1CM/t6ZCZPmWtjamEQvyTg2ATk71H29pBN1RE4NyaL/Irn40ayxPsJCkvZQP/IvGyV6UcHGWUn&#10;mVF1fWKT7eE95YIBofvIdN/e/zDvuxhdBKq5g0txzPAyLEk8LGTeD83k0ERZe3x52CyR+TvTtykl&#10;9+xCDr8hAAoUv0d2t/GypzG9kMFUXjuHzG59Wh+ZaifLdMFIFr8m63R57ddyORy8eCEeZvoeZjqP&#10;XvIoLqesFwP8gDWEOoK2ot8I0EzQBRqbB18lX0fL2ABR+t4EkCAIiWWLBdcxz28iY/1jXMH9BKhr&#10;3RJOYZntSDY7rZRj/Yr5CQAT2gur1/Taql+kvlEXe2gJymjz2eGRdW5g34lj/V/gL9GHkQu3QOyx&#10;w/VnIgr6SI0bjB9O7J9vTFu7ADgpgf+H0fGSBsrgKchVtsCN4cE4vvRdbFL+F2VTP7rIlFop7zS+&#10;o9h6ArFqg6uyjfENYiLTdWpg3UUH62VHsK+VxSluGT90fXyJjOeAYhYLslkCpMtGHmE65d95JRcW&#10;gSXi3ytEid+TRW1F9jd/cBA/sSyCQwVft8voKRYIVGRQTKsk8GUE03WKmkn1sGE5j0v53TBl+wBl&#10;Xpns5j4C6865JWRAtgEVgUgbQbfZ8rE307WUIPIUgejtBIg2Mr+2coSufAZvzyzCIxXbzPq+N5dH&#10;W76IE0pZI5P/xvLZeGQA61MGX8M8KB2ftYcxpTiCdjtBs0emSeBv08SBT5Ah49qQaf4rmeYQrz0i&#10;l8FGzNdllKYj/PzroaW4k7L/CYLVARbZL++pLYJidmYcj/XQIqO8NYDFsk3BJy1rsTgFlNDfGlh/&#10;HWSzR7DcB3iNRVOalY87eI8zCLTbF/rR4uUMa5T8XSkYxfNYGq2nOo6Yjhk2sKxbJa8FgCybDj9v&#10;zj15a/GP+Lr1OTxQ2YPsfgMElXS2eBIAV7ZJAFybFulVDkZxYmL01SFieWj1vja0e5VePIO34hz7&#10;s3h79u/os5aRHWXQqW1gWmQc2ZRRZEiUi+mge+roKxhHlQGsaBQrgaR+I3ZB6bgNAeE7BKZH+L3H&#10;3/i8T4GN53HW1nfJ1LYigGjrWZM7jFNLA2wkwGAU0CpGKp7venjzomX4YGbIAMcNnod1CU7dpTxO&#10;I9vT2OCdBOrtMstQT9Y3nezyINvFcWSJR43k8Ejk41le8+78MH8jJia5RoBg2lptSsTCAB7VhASv&#10;OZpgu25xCFvny9gvM4xfEmy9IMHjlIm7FQpozjn4PMGXScRf2Mg3JABuMDyM610XIfP2/dIwtqGs&#10;3Saj3SEFzLXJEJnOmXyuFjtvmR/AA1GEx1k+u+T60ZvN4YtMr1jfMwTLfrLT2ys+dmc6plPmd7hp&#10;WjW210HJPaPkY2Mr5v2UdjI45qFJjI9/V8gtjeuJATayvNcpLsNPCHQ53vtG38FPCIa3spwKBMM8&#10;rzmfDHCT8gBlcLpTx4TdIhCOr9flLG+UaZoQXGO/G/UHAbL2O3fQh5ojdi5MT6dXZh6GMb/4DP4v&#10;dxn+6B/Fct6YANjCtkmPoj+m7ZQAYPw0BcWE/qvvVvHr17GtOQDqi0kAZJ7rEcZNZveGQlEpYIGG&#10;Aio+ga+is3GbUI66yYzWw7XhYTjOOR/rFp4m29HaOpcO67MRyLHlzOl2KYGZ9sya75c7u9iIBtHJ&#10;Dkev0+yimIeYgdmdQfbW4ATYhAzvKgKYaeBsYH91czjXzuB6MrwMGZe+/zFZ3jrZIXSUizgsu8Qs&#10;aXmELPG7i5/FowTLDJ/5MwLRMQsfx6Nkck/yWW/LZ1Hn5glSy/BEnGAhZd5JZIAaY+sgMHSRSXaQ&#10;YW02tAx3VAIzIfH5fJ4AWEYXQaWLQCnG0kTGskNuADeFNjyC7mP8/h6WgySpdnH4ZJHLyNhOJ9DM&#10;G3HQQVD7gjVCHgpcS+a2HgF2i2wZtxAM2esQvBM8TTC6h3YT7/c7diQX+mUcXSowTQNkkQRx3vtW&#10;PnvTwlK0eiW8s1DE3Sxjm9eG/N2fCVabkK12sdw0RtcSxujWAnBK/PeTgd7CcvsdWdbn+XlHltnM&#10;YoRuMk4NV7RHzB/T2kapv+PIIP7JzmyI13+CbHDe4EJsxvt+xc4iS8mqzuRjLMOpzJPGRdv4uw0s&#10;GxtSHrcROJs19siyNnEXWQ5m2CAmW2eHUMt8ju3wDDCyrhpI2wV+mmXW5I22HLayc+lgXlrLFja3&#10;7sTX/G/h7nAXqo/ZsMOW9OxjxR706umzCrxAcNS5yJG2YK4cVPf1bBMD4ORWuNU2AaAOAKeAoxxr&#10;R6yT1eIeNsouBHEbQq+VTGZbnOmdiLeU/4heu5+SxcPUIIc+L4MWNvyqpBprkmBjTYxQkYgVAEDr&#10;8dRAjfwiCDUa02RHBX1snB8hKBV5z0WkTCdlcthsYBC9lJKbDQ3ga8UMwbiCpWxMH8wJvErYZHgx&#10;bgjLWMIG+tFFj+JEsqRnR4HyiuxC3O2WzKLl91PmNlo5bDg8SBabzgTfx8Z6LGXdJtlhytIiDs2M&#10;4BrXQpZMR2OHn7JcdGpBc8VDE2Wt9iBrX+zmI1lczHRrbd8Q7z3AND3NPD5Au4Xgd6pXwCZkhd0l&#10;smK3iPf6JfyD13+HgDE/n8OmBKWfUbbfTRB8lL95mr9fzPTrfgJRPftblLY9madwgltAkZ8vIfDO&#10;pdzWGscFZMBXsx7iSpns2MGv2BnNpMxuJ+j1uGR+WsDNDPbYRXyVLFJMlVBpXr/P580pWEwXwYr1&#10;1xZpttdHJ1nnCbmskbwPEiz3Gh7ClKyPDnYMW7CM7yTQixl+2bHRx3LvIvPckHn5DvNwJn+/tVWg&#10;f1C+s47TPcRicyGmMh+aaDJ7uMf5iTrBdspz+Yb2Y2vlgILXqqyneXx+UCYLdjDTegIHln+JSyOy&#10;wYDt1W+CE3fA1aFNcR/LoAt20gLHhO4nME7g669HW3MGODkJstyCuJlspxdO0slCbETiag1WL0Fj&#10;I/w12BMfK34V6xfuoBOX6KSSVhEZQxFtZGF1ZHDjnTq10bVkYnk0gaBi5aVncCQGBPW9pJhmFiWl&#10;BDLrU8ZdYBcQ8L8W+27Un2fDBHqtBO1lso3MIP5EtgMyjRvY8DbIZDCFMvX7zoiRtd9wcpjTvxCn&#10;kiGJBWrz2BAbp80G+X07hylFgoTlY/v8CP5CRsXk8LoEf6fM+xPvJ9mbUJIt4edvk4FsmHfIuDTz&#10;qfWLrmGuCsAwi2zzMN7nBMrewwjEe5O17pLNY7tcEZtmiphK1thKhtjOtOoskjmUrNsQzNclCHex&#10;UU91y7x3BlsScN/Ce+xG24d2KIHpqKKFj3sW9qB1l4dxIH/7O4LlSQSeXnYQbT6Bja8nl0ZQ4L09&#10;/v9G2SbYuqPBGrT7QvKXZRY4ZIt5nFEq4XKW6yMs86+6BBeWT5ejzig9OKmNzHNddgS/d1wWLcvD&#10;z2Lvgacwf7iE2QT7gwYW40nPNwD6ubKLHqaxnek6qpDBMyzn+/j9weUCmbTH/LG8yHQFrk0Eww6P&#10;cluHThGmVpbA9AuWpSZfGiM2XT63+l0DAbiLHVeHbxmZLP/oJCDuUPgjvm19FPfHb2WnPR9B0E7K&#10;3UDWRx9m5+2oA480WTKxr7/ebBIAX6wZ5ks5EXRTjbWR/alnbcezlU1xlvcx7Fz+PfqsZyhhtBzE&#10;I0uL+QojfdviEbRU8qlTrwR+Yxyc1iwnpwzVrgU1jBaNO9FaeS+dTaHxJw2q11EuvYly68+BbWZH&#10;v1UoEADI2sgOu8k4exyfDc+jpMtgEe8vxnQ4G2cP2dQnKBfFkn5PJjSPoDK9MIAvl0ewmMKTOMd8&#10;BvgLwehNBNA6RVIhq9ot349LmKYn2MAkUAd5zwcJhlcRDD7M565DNtToRAQczUinEwlirgqHJUDv&#10;pGzuJhDVsTPQkpxmV+NrIeqZJzVqhZQSs9JkQbPeu3RGvmryRmvtFAK/WUBBcK0ja6zRAmZ2MjUK&#10;QkrmptnnKQSpmQThDYdHsCGBTOvyBHItnou3lIbxW97rFjKm9+csTCkRpJlXrc9rjQlQvKcmlDqY&#10;h56iiwWZPPbIkJlaRXTz3jMsymAyXaVTx4PulV1CKV5BkfnvJ6jeynL/AVnmKcVBXE/A1jirArbu&#10;l6c0JwCumx/EBWRn2s1ytW9js2w/AUv5itkBUK6TJa5TyKHeVVQflZnGg1eYZHArK6eDjFuLvbUW&#10;UeUqUJ7qDTP9edOJ6gD5VoJ0E8G81WO9lB/AIfYv8MfoUGTiOXCiJvouQU/7isNO1vUkAE5Ogqym&#10;aZIjiBoBsj4Edcgk83B7shdOsE/FRqXr0ewTgNgg2iKdmavBci2E9QhsDr9jgwyLBLqJWODo8hc6&#10;cCt/007GtCFZyiaUQx1sTGZXAFmc1qulgJACy3wC15UEQLG5M9lQp1pDvIbyk8/sJIB1WyHePJTD&#10;jQQCLTz+BllIL1nXXpkyHuLnh9ng30V52Omw8ZEdfpkNVeNZYCN/jH/bY6TfRFfpJAB0WSVskBsh&#10;Q1qKo6w8/o8MZi/+ZhOCZE+xSGDSgUrKJ4GQ4G/GpvhdGxmiAFsNuFFlQonZQtMMcTutw7wS7NlJ&#10;CDAV0LSXsnQKnymA0OduStRONvQONWqClXbGNNLqaQ1kdVqUrKjMJhgDn6f7aVeJwE1hsPT3XqeM&#10;jfJ5bJsrYwMyzqmaAea1WriscPoCNrFs1VkTO5cGgS6BroFy3PyewNTBjq2D4NLKDuTzlLBFltUD&#10;zMsNlo0RAo/KeJidgr5/hnV1mp3FXM1Yl8t4P3+jrYOLeM37CZ4tAm3mTcA+P1fAOewQfs78vVnb&#10;4fgMpWUsANYQEOeyw3o3bWN2OFpzKaZt0ublmOYiy0J5Yt75nYK0akdOvRSItxRvK16E7wfH41G8&#10;BTalMHzeNdCC6Rb69huj/a45AOqLNxgABpVG+Bo8NpGZ9doAJ2yCzn+N2YuWMR3XVo7EwaVL0O4s&#10;ogMWCFRpWPZm0zuHSA8dcglugdmGphh61bVgqcxNX5sJECnzIUi4Rexrl3FlnOAsysoNskMEFrIP&#10;goLZDsdG3cxG3RDFmFYaxPccC3le+xcymE2yA5R7FfRQRrWRBbYSSDcasnGF5VLuJDiHTEhLZtYf&#10;KeIqNpRSBfhEfgidBE9t5dIaum8TdB9mLf+B17+bINdH0FSMvRYCmgBM7LbRoVQlQLVRPprDiZgW&#10;DeQrHmBdUiYT0e4KMVWyWeWbZZLml9doGIDv04mgdGlHA9lTevxmOtFjlgixI0mXnKTAXy1P1oy5&#10;tnoinH6je+tVZVtljGmILl2n52umneXO9NcQELQrRhNMmo1XXWgCQunVNSZuH4FEz5OUFEAaZkVr&#10;ZNl3OSE2ypTwR5Z3mSz4eyyjTQeX4UgyuLNYHlexbq7g8z/Celm3QMbNMt+Y0vcasmdmDb8heK0/&#10;vISsmmVqpGsWhxWG0M/7LyRAHmArIEWBz2VnCe0i0cQZ65xpm0uG+C2W/beYjvn8TbsTk8V6xrcE&#10;kPUE7ham3YQxYx0ojyZP7ICb2DHNLt+Lk+zv4r5kdwSUv17cRp/ugB/VGH83Ybbo+1I28vfX2zKa&#10;iQFwchJkQvOSZuMUFQKgpzM4KHUrXi1CvxML2Yv+NPw4ditejl57CRuRxmRkacNOTe9lKxifGpFA&#10;T69mpwZ7arG5drK2DvbmXQI5Mj7NaC5hSS9iw3xPZggdJYuSViBE1mOcmY2ejbfdyeBoMrghso+l&#10;vPYosrG+rIUZ5Qi9WoTLBrbRUBbXeVpWDPzIIzNzbAJeFt+hFNXM7bcJuG0EPaVf1y8olrF3MYOd&#10;C8OYbxfI6Hw2rDRAqiZg2CRGjXkytiJ/aV7Tz8tnLkdt/Of/abrvRN8/j+kZL+g5z2nj81R9rwXI&#10;Hg4ni1zI908SmPYmuNVKmrNspxRKpvzWL+XJmItmPWRnqYQP85pFLN8Kgfwalve78gOYXSiilcxw&#10;3XwOV5AFU6mTzbPDGlYofYIYga2J/lHHv2mrZB3rvIv3Oi2bxY0sn7dlBtBVFojrWNIUyMeWfzW9&#10;1Q7X1C9BfS4l8XtLP8HvKu/DSPImJH6TOaHOqrTSx1vZptmuzcTI608arzkDfAOOAUYqJJocIQjb&#10;EAcKZtCJh+LdcarzA/bu96Rh3dnbrnAyWhUYljvhCtMAtViQtkaJqWhsz0QwYW/dRkbRK5Aji9iI&#10;TOxagpYaxQWejfnZfjYm1gd7+DrCluS1QLCOEkcBR2/gvQRmVxDUth1agm7K5zYylaZiHu/MLsID&#10;TJ9mSz/KBldDaVgXFrC/l8EVvMfxZCo6H1gsSLK1TYuLCZKNrsLVi5Vp3FEmFjcW2F9F9j/KfK0a&#10;86+lMj/wQwQsk2tZdvNyGTSbw+LTbW/tjqQzgc/X3l0PG+b6cQ3Bscjyy7Hz09KYe9hpnMvfvq+/&#10;HycMFdl5AcvIuI8mULaVKendCjrJ1OfnStgxl8fO+SwWaCcOn7X7yBB+wzo5JF8wEl2M1UjkVdJL&#10;IDSd0wpA1NKr+shlHQ9gu9J1OC88GYOVLeGh3QztxFQ4Cq6gNa46lXCidvFatkkAfAGmPFKMwKEc&#10;CD31kHNwU/IevNf+DeaUnjQH9LQZIFI8uTGO9zyNUcEvOwRmZFZaJqLDfhTiUpvmOyXd2LDabRef&#10;oLOPsNd+kg3jiOIQeskqtGukgZJa4evFHs2soGfhg6UMBnhthkzgQn5+J6Xw1mSDR4z041qyRk2S&#10;3EyQ3CWTRbOnk9gq6OV1W2SKmElQbATZSmybTfydlJ8tBEZN3miSQJMInWzgAsCVme2ryKpl/hKD&#10;oMq7z7JwrJPHRQSS95PldbH8BHQa621kR6a9wZ0GAMnsyxkcT6mqdZdLyKK/T9Z2OUFLe5G1N/rh&#10;2MK9UYlsP8Rv+bsthzMmnP90ssODS1n8KHTwX4LmE3zuDewgT6EE3mbZErydf9uMHWO7Jz+S8hjD&#10;+paXhQAwSW30bxoOaKHaEKtvYf1vXLodn/N/gIcVeDWahsjVcQyNNHX8vMME7eK1bGsXAHmD1xcA&#10;Vitcr8wf8+gSGlwCfaYyD5cHx2Cf8pWUopSkCjpAAOqgg7bTqvtIn8/qCSA9ro+ZBceclaFDySWJ&#10;jSwm3GrpiM7YEPPSWrtr+ByB18UaRxoeNFvnNAtsdi2wgWmdYAMl9ILsIH7slMyyC23Huotgdz0d&#10;XevkxCLvJmP4WCZnZmoVNEHRnzXo38p7aIxIZ4Fo6UVjRYeMayKDkpz3NouEmZYOPlcTGmKDE+Vr&#10;9a3KSKqm+6mRqrGOs+rfntN0zXib6JlrzxoJYr2Oh6nWIKY7Gb630e266OJ36tA0WWV2i9AENBuQ&#10;/f2O4Oixc7rAc7BgaDE2zYzgo2RvFwQuZXFI/7LICAMcni9hWs7GzNwgPl7K4VHWmyZVcmSHBZoG&#10;MbTm8NcE0O2G+9Hu5tFLqayJo3Rx/URpXvl7TQp1hJaZeNI4soKwrmM/gROss3B7tC/sSi9cymF/&#10;dCyw2hZWbievXVtzANQXrxMAVAGs8n3EHk8r5eM0Xp92dcTMU5w0UbIsoPN+ALvkr0GntYzMy6Xz&#10;pJMW2q0hUJgoSKnG+arvxRz0WVui3los4kSCy04lsi5P7EED/yxjAmA9G4MkjRhYu1XCcQWyAzq/&#10;1tu9P5dDm6VtdNpYr9PPYkwtR2SLZB1kJW/KDOOLpTLu5LMWk+GZszLY8K4m4GlP8LQC2R/BrSGx&#10;0BVQIpNRCEjNjoJY4aAIKmyImhHVjKsZ+zMLdDU7q2U56XIVgYDCQpkJCAJ3mjf6h5HHKod0CYf5&#10;Oy0tFzZEgacxvadp6ICSvpZAUUPgl9XKyKzqKcnrJMv5XlZDdlXDa2W1ZNy1LHuzpYzPNvc0oJk+&#10;R+Ws3RXm+Xz2CnDQhIjyms62y5R2MW7lQ9/rwKd0V86YdJvX1PS3ThPyy0N9QPbNMjHb/VifOjpA&#10;Y6WaxNF9m70S3ueM4BmW5wDr+D3ZHOptG/Vad5gr4u0Dg7i9HCDi87VIe90RAmrewmH5QdzLsmG1&#10;4Q7e75SyjWOzeXyXr3cx/Zp4ucjR4u4RSlmLdah93swX82cmk3iNWQuoMh6T9mqe0okp+a/GdbUQ&#10;u4wZhcfw/sKPcFO8D3KYme4OEUhIDpsxQTFCfn6Nh9iaGADfQPEAlfnxYxvaBuSGBDyvCyFfnaQN&#10;YdyJqNKFp/AWnBF8BZuUbkOHO0JgSoNnrjTmZz6nNvY7sSczWcGGqOUZZkG0XcCXyQgU7PN8SpgF&#10;+SE6ccoaNOup5Rca59PEiCIbbzY8gkspiRxE+BNZxptyBV7DBsb7tZd8bDKSw/7FAra2dFiRj+l5&#10;B2/Jj+CYYgYfL+axD9/PJZtoCHT0pGZdJ05rGoswBXFdJ/BoFhCzFaaMhn7AvGuXgdaYaYZUM9ta&#10;vNtMIG2MyIJ5vbZvCZxbmPZ23yE4kG0QBLrspZjiLMEM93HMd+/Ext6/sLVzE95qX4fd7d9jb+dS&#10;7GtfjAPsS3Go81scbv0Wh/H9Ic4lOJh/29+6BPtZl2Iv60rsYv0ZO1g34s3OP7Ah7zXPuRd97tPo&#10;dRejwx5AO+VpB9mWDoZvZHrV4GvNzLNmlT0zjFCrtDKfWmqi/DRERb7X/lox43T3jX6X7slduazS&#10;MqqW1QRlOWp97Kx+UXEpdT1czGe8KZfuJmnyNL5XwAfZYT3L+w+yTt5PadtezGGnbAb3ME0+Zet1&#10;gY+9sgPs9HTwVICZmSyOoyroZ0f1NP9+cC6PlqK28mn8mJ0g6yFdUpTK4vRA+VXTNTbdphNgXXYE&#10;ZfTYS/Au6/e4rHI8hpMFiOIOeJVWY5Hbhihoh681hOPaz2vJ1hwAXydjgMr8eAaozeIuKzbScoCw&#10;B2yyCCs9eDzZA5/xvo859v1sJAV0mTN3tUWJ4DfhoPPKpqMS07E6yUmBYEIgCLFfJo97WYoCwZMJ&#10;TlNKw0ZOa3uTGp8AR8s9mihPpo2M4APFQbNtTSGnPkDm0EWbly3gkJKFi9lIHmNjOJNMclZugHJM&#10;C2XJUG02tnIZzZRLzby3GoQOLZqwUYwbN6s2aM34CpQbyUqbEu1b1SHfJUplxS/kNbxXvdbkhSN8&#10;BtmpN4Rp9lPY0LoH21q3Yd/CNTiqeAE+bv8Ep9ln4NveF/Cz4ARcFh+BP1QOxS2VfUxQz4eSnfBY&#10;sgPLewc8SXsaO+BZvj6D7Wjb8PN2eCreHk9WeE1lR3Nuyh2sm78mB+Ca5D24OH4/fux9Ft90vopT&#10;7O/hQ/bPcXjpAuxevhZbWf/C+tb96LUWk5HpZLgiATtHABSAg+UsoCfrjgpkxnk0JhoL1RrFUQAc&#10;LQtj1bG1sd89l/E6SeVPlDz8mgxvdzL0JgPK6hx8rFt8Cr8OMmRzBDoyuwXDZH/lPE63i0bqLmNd&#10;7a/AEPYIOtnxqCPR8qP5I0vxF3acmvD6oqWzkJkfdjhdBNUpNgiw4LVkpWTwqzdhJV+jz4Rl49+t&#10;3gi2Lv8V54afRT7ZCn6lhRK9l+RgKgGwFX7wegTAN/AkiDmnl6+BRwGq9X1eN7xwCu7DHjjBPgfz&#10;Sg+RRYgFeQQonXw2OuM7EQCOayA64WxmycbschZt5ZzZatVBJ53Jnv/rhREzvnMvmcSB+QG0spev&#10;J8gJpASEkqFiKgqgsKC0DL8j0KlhXEVwe/9gPy53i1hEuap7PMkG9jUywBmUuT1kGO1sZIow0+EA&#10;3U7ChqH9riEbuiZdxkzYVNNrbNX8iA1pLNCwIwJEB6V/J6VfK5ldp13CtNJibFD+D7a3/oSDvPPx&#10;keBsfMv/PC6PjsUt8cFkMjviscqmBPoFyGA2mVAPHLJqP+5DEPey/DsANjDECijRTMatc5A19CBr&#10;YcfUYAbjTeAJMyShBbvNvL6JvyMr4e/9uAce76VtXQX0YRDrEjw3xSOVN+O/8a74a3QwLgiOJ+s+&#10;A8d6v8Ce9mV4Mxv4/PIDBByto7MpAZkfgkpbVCLo5dBMgO9g3ldaiDy2vMaV03irsitNaE0r2liH&#10;MrfHitASpGODrVYeHygvxlK4eIrs631k6S0FFzsN5XEnGbX2IJ9bsDB7yCZz16QFwbNSpH8EmM46&#10;vozAR+zGWQRLBYrVUpsuSuJ5ZINv0rNKrBtKba0FnCh9K+XD5I+dNdljG1mgVjS0saPYqnAbfhR8&#10;kXW3GWK/E0HQS5LQbKJNT9SOXiu2dgHwNSiB03SOjmeoEEwDq4PNxuWFM+A4M3BbsCuOss7DLGsR&#10;Ogl6GszWzoZOOkhHaBsANCA4xqmqrGm5Y1FarFcs4ZOWi5/HET5qFbAp5ctUypap5RI2H1mGKyiF&#10;tSTij5QsW2eHzPo/jUGJKWpXhBaxig22EeyO5b10Tm6RIDlAs/icp9lQfkKGtyel0TyaWGSLQ9YW&#10;eyYydC/ZgL7TWb+a4dX6wZUAcKU0j2U7ei8pq3BLZea9iG5vELNLT2HL4l3YlzLpo845OMs9BddG&#10;78N/yMYeNkC3AUFoHQL1NARJL4KoE2HQRiOYhQS4qBVJSPAK6DMK1hkJ5LSdsI2ARmfUObe0Cuuj&#10;wnoJk/ToR9VRkvDvZjyqBWHcnoKhduSEtcYigqjOw4jCNlTCLj6jB3HUxXR0s6xmYATr4ZnKRngw&#10;3g63Vd6Ny4Kj8TX3KzjauRDvKF+PjQv3Y0b5acrHkVQKkwXWkxmtKJ+xZTP286pWBUBNUilGYb2W&#10;FvkVSlSCnycpXMYlrFf+Cb/zfGygZTQlhx1bESP83SLWqwLDdhcobakc6iijzXoE+sRbyBQVZEEh&#10;zE6lH3UX0uCo0/JDOJ6fFXDiEHa4M8oFdqapj1bTszyNyk81TyxhqQ3tt24NCLgEwnb6S7dXIpje&#10;y47jM3gq2BiuO51thCBoOqtR4jDGJm5rrz6bBECmUwO6CgNkXlkQPuqRZ2Pyoz78vbIXDnR+Rfny&#10;LJkPAYisSTOzciYdt9jpiyVoryZBcNTMroblg/1yNjYSOvu73BLuYF8dUgI/S0e7nM71OUrXzbNF&#10;tBOw9hoZwp2VimFxX7ccrJ8ZIktgD6y9sQQxzRBrR4QG2N80UsTv/ZDNoIIn2DB/Qia2B51/NhtT&#10;t+2woRHwyjqIPGZuJOEi9JJt6l51FTE/17APLWbWBIbZOWHSq0aiRqDjGekOksga92IeO/ylmOfc&#10;j53cm3Gcex7O8j+L66IjKVffTqa1MZxkSnowT4WsWcAUCdhqAJatwi0JAP2Y7CFuJUtr4Ps6yql6&#10;2AQ7zaxrpjEi4Gm9ZTr5NNoh8ftQBp2ZTL8yM5KNSMwklQ6S1zWKylNHRknmTgv4bF9GduhX2vi3&#10;DtZvh0mHjiHVfdI0KFBoD+/RQRCZSdDemix8H1waHoeveqfjPe5l2Mq9E3Psxyjt8ywL+r0ZC2TZ&#10;sF41ZpYGKtWEiMbPUks7RF7LVKs85Qva1WM6M43nxprhZ3sKK1i/ZOEU1veV9J33FTLoKVB2k9Ud&#10;k82bDvEpXrfbYA5NZKYtoWVAU6cDTsuV8Om8ZVYFPM460lBKu0CybGHf3ADupQ8W6M0XVhx2vgXU&#10;sfOjx5u0mAkSpZ22HAhHTTPXnT5ZPv1TCqclUrgtstXQwXz7v/is9zU8W9mWQNGKEsszZllqglBD&#10;RyHrIHpDAKC+eM0DYA3TSqbgkxn4reawIpvsoxQ1IRNNx78qe+BQMoIOb5ggp0kDsSU5EB2aAKZX&#10;zeL2ktV1UbJsrOgk7L21gV0hnHQSmE4FayHIKJjBAsqTKxxFYvGR473MUoYIuI7S9gQywd2eHcBn&#10;h7NmUPsx2v8RAHvpuJKrmqXVbK3uqWUv7U4Zh1Emn8n778ffzjK7D1wyxvRcCi2j0YSLXlOGygZI&#10;EJQc1r7SmopNRqeJCc36sWGSRWipTY1meCsa2yPD8MsEzaXYJP8P7GOfj1P8L+Iiytm7CHgjyXpw&#10;k+kEku6UrbE8FfRVltZ96ljp0Ywq69GOxpjep+WvVzFuEzh2OXtYeZmFrhlrK/5W9THeR7/l+4jf&#10;6V7Lv+dr2jjTRjr2NyvuUT8m/XVkngRNSEbPxNLK5rilchB+FnySkv5M7GpdQWn5ADrcPIHIMkDR&#10;TKms0/kESt1kcF2kci2BT3Ass0O0CCTpEiMdRZB2iLIUGAVAreysuthpTXepKrx0RYHksQ6Df5zX&#10;DdJXDhkpoNFmfTguO7YKuqwy9hhchtt5bUA/+oXrYr3cMNp5ny3pQ9cRvFz6QkxgvJiMXdvkFHtQ&#10;nacAvJkyWmOSzUzreAA0aRztwFNL060OWGtTZzuP4TT/q3g63hJWoIlCdWxTYJPNlyvt/NzFzkmd&#10;VLWsX702MQC+YbbCKXJzMypuNyJWZInMpKSZLn8ObosOwMHliwluSygXdTyhIoPIacc4CmWD9lp2&#10;EQB3KhRwAa/5Mx3u23TSrbS9jBJWM6LtbACSER1uDnsOLcV9BK2Ejj/A7xZR7ipwgWLv/Y099GkD&#10;i/APymOPQPsXOvdbB4cwreygh71+I3vyZjJBAZtmLfsIsusVsibiixiF2IYcVoxOryulVYYimiol&#10;s2C7kY5vDt+mpG2SxCPAapN8A6V9d3mAYH4n9nYuwanBF3CV/x48Gr+DDfFNBO5eMipKTbI6hD20&#10;7lGQG1vnKwPYq9/GgqH8V423l3mkRCeLdNkpainIkmhz3BXsiV/5x+Jj3pl4V/nP2DDzMNotzapr&#10;aZBFySzpyA7LzHoHaHUiEziiNdZeXu0BX1Uyp8uDVKcCmdHlRPztJuUy/sQ6CegXl7gOth7JYuZI&#10;CbOpGnbJDuJKMkKt8XyQLP0A/m0Kr5+fH8CZXrqw2qMfBPzbOUzf7MII2afq1iNzDDGlqAkY7RlO&#10;wW11zASuIAC2hAXMLj6Ez7tnYmG0LfvzPjhRN1yWV+y1IfF6WH5i569+DFhzBvh6mQRhQw4VHDKg&#10;LAsbUAyn4dboPTi4dBnBbxkd2kV7pO1FE8gFM24SopeM7zvsgZ+lXLjBKeGbZE8b5IfQVcyxh2V5&#10;scdVGCzJ5a5SFh8plJClo5cJZr9cuhg/zRdMGCmFo1rC1yVsTGWyLypYfIe9fl+hnwxSkkXyW5Mv&#10;6RozMQqFglLILJlZy0UnTZekjEurjKDZFpJFkL30uDameCV0BwU2hBKm2ANYr/ww9rJuxGetc3FF&#10;cCzuxu4YSjZAGM+G709B4lA+eo0IEi0NaiYQ0uFjdiCSq6+V+n5eU140HtluAtq6CaW8GK7HztJt&#10;RxJMZ75nYRE2wa3xu8m8Po0P2xdi+9JtmGktRKeTMTsqugmEXfQdHWzeGWRYJyXWwXPUC00SOpXO&#10;NL5qPV4nAe39tPvpB/KNW7wAZ1Mu/6hcwB0EWY++oomvT9On5mRZh2SMJxHstMskz05yaZTHMoLu&#10;53Ij6OQ1zfz9FpksvupGOJaddh876lTKT5ym8aa1lJr86wxLaCSYzi4/ihOdM3F/ZQf4jsZzmwmG&#10;Wj7WmpahKcuJyvjVY29wAFTPr50d7ZSj9QSkDvwz3g8Hln/LXjtvJgraKW+meEUyJY9OILkgG+3F&#10;oYWyIaaxNz6boPYPSoW3L3kQbx9+Ggc6OWxS1HkYJcoSBdcEplLKtnke5hAYf8peWgPXN3kRdly6&#10;lD16vznW8XGCpaSLR7kS8P3jfN4RpYw5fU1SqpHgpokMDaa3Bqnc1ZIWreLvoGzScodqRJOqLZcy&#10;up5g3lTJol5yqBxhZnERtivegPdbv8APg8/i9mR/jFQ2gp30wae0iewORE4P7ICAZw7YboBTaSIw&#10;tPOz4sdpJnZcudIXVvnuNWRifWCnWKEicNEGGxqzbKTEa4AfdKBidyJmg3fjHhSSWXgGW+OPlSPx&#10;Zed0vLt4CTYo3oHe4hBayPy0RKiZ7K/BS8A2tKIuxll17LA6lqj94Nqd00d2fyQ7qjvJ5DTeW0DE&#10;NNE/CIoPEAA/5w5i/dwyzCAAHkRwu4f+ogXvVwwN4S57EI8RII8qk/k7eawzUsQZZYsAGeFKXrMZ&#10;67+eN0s78uc3pVOTI70+24ZZoO9ThTyJE4Nv4+loe5YHO0aWVRz2jm4iePVjwNoFQN7gtQaAEUFb&#10;Pb2XzGCPvjcOsc9HjzNg6L6kr/ZzKuR5J3tzreNbAYJ0CiOBY3QT/ORkn7KzeO/gYvyNsuVxOud5&#10;kWuiqMzSdjNKGK35auN9uu0Mdh3O4M9khQVedxYZw2xK3dkDw3jX8BJ8j0B4J++hAXAdBv7lwMI0&#10;ymIxP63F0wC2CdHERqKI0OlODI35RbxGY45VCZwCddrIxBqZboJ6bVzG1NIwds3fhM96Z+Cq6DA8&#10;kWxHxjkHdmUKykEXvKANQVhP5tdAZtwBK2iBFTWZSQXVrcZ4fLIkj7JnFcn7WgPAcenVWKGC2oaV&#10;Nn5uIMjXkQVrRrkFMQFQxxyEBENFAndZNm48hZ3CNGTjubg73hXnB8fjQ/a52KJwNzsqMj+yP7PD&#10;hXU3fsF0Wk/jP2vNIdkWO1ednzKtVMa7inl817FwOT9fyY7wHNfHIUXt2NCSqjJ2Gy7iFn6vowt+&#10;bjk46tlFeJSd5WMEznfny+jgdcfnSmZH0LIkwIklh1K4bGb2lwOgXicEw9SPpII6FX+R7cFIYfPq&#10;Y13ncXzW+SbBdmvK7nZU6DsmwOprAAPWHAD1xasaAMekQQ6u9LFSIvbusU7CikjVozazVMKm896Z&#10;HIj32heRqT2DBjqFZKRAprp1S5Wv2V5tj9JRi+ZvdCTtctA5EtMJcFMzy/BZOmOBTueFNlw7MHtu&#10;v8EefOf8ANq1/o8O0+uEvLaAY3IZOo2Lp2nHZ3xMH3HQRSfvLGaxSy6HT5MdfpyyZVMyySaClmLY&#10;aUtVulZL431KIxtJ6NNB9dk2M3YKBKpZae1FlZQy0aQ9n+yzjFnWo9jT+iO+5nwLN8UHYinWJ0fo&#10;Zjk1way/Y6PW7hezJIV16Sd8Ep2jIhDQshJ+n5hZXX2vGImvfid/oSYAdMly09Bn9GfmPSH4J+wQ&#10;NGQSUdqZiRY1cn6vMtN4ITx+ZtnpeITHsRWuDD6ETznnYXvrr5jiPoVWln+Tr3rRjiDtNtHEiMBO&#10;W9fYMVUEkvQ11le6Q0exEfWZHa1POW0VMbdYohXRS2XR7Hq0GPMzRfySgChmeD3rfedlORw2kMUw&#10;/fNhPu8dC4fxjqFB/J0+LSn9M9vFBmSIUx3tgvHMpJgBZz5H4ba07dKMSdJ3zTIpcuBak16tIKim&#10;i5/ZBhTXsYmd+hzrfnzB/SYBdntEXifLRcMjHWxjmqWnxwobJIlX6mzGtNFXyCYGwNfjJAjTJ6lr&#10;Vyjb+FnLIry4myymk+C3L46yfokefxkd0mdFs8cenfmSVXvpuiQNPip2qF5QExuddDA5jEIftdoO&#10;9skPUbZW4NC5HygUzbm3YnIaszmppBBGQ2i2LIKRj7mZHL5ZlhRO8Ff+fpeMIn9oeQqZouOSpTmY&#10;Uiao8TnmPAgz87xyz9xMYOyMhiltxRa0Z5hMlQCuGcjWaMQMyncTlDfMLcShxT/j2/6p+Fdldwz7&#10;68AJprCRa+GxZsOrdab3ctLUUeUcK8pxxfevdxtbBqk9V77HXEff12yyfqvlPpY7A4vDTfHH+L34&#10;rH0Wdin/G9OtAaoBG11khppB1rGdihiuWWN1VpqU6oyGzCLnFUMtMnV8o5/HfNfrlvE1AmOewHQP&#10;O8UDSiPoHWHnWbDIBn1cxw51vyefwRWeS7URk+172DJD8ONvWgmgrZZHhlnEzHwBs4cLmJbXQesC&#10;aM1ka3hFJKCEOvpXjVFAo883pgkb+WuJ5mO94r34hnM6+uOtTYfgUE0E7DQDdhRW3GVOT0xWAsBX&#10;3tacAb7axwDH9TRKU5GAZ/kd8L1GFJIuAs8UAtQO+Jh1LiXmIvbCmmFlhQtwxgBg1dI9uXRUvurU&#10;LS15mGqn67rMGi9+nldYit/6DkjC8POhZfhUZgD/imAWuQ4Q6M6nnN2fTjq7qL2eDrbtL+MWMkit&#10;5T8zsDHbLhJYmQ49g6xSM3fpcYc0pmEsAEpO1SWK2DJC6UtpQgqgscC6iva7akdDHjPtJ7GvdQ1+&#10;7n8Zj1DijyQbopT0sHHWIfAp8wJJWA1Wv8o6rNessSGxwYcsW99rob81EHhmoL+yKW6O34PPet/D&#10;Ntbf6W+LqQRKVA9if6xr+ZCvYQ2Ldf8cEyZjQVAqgD66YVjCbWRpQ2RwJ1A56OD67vIQvm3ljU9d&#10;Wcrhh8PDyBEg/8vn7KYJtXIB7fz7BvlBHFWycJrj4GzaWbaNY/h5fjZr9m43jY4tt4olkokuH/pZ&#10;bmKvbA/sZLUnvplpWVC4A+e6p6CczGW+e2HpnBy3GeVgqpHHaYc66mtqo68wIL4BAFDpUAOvZ4Nv&#10;gF1uRcGfiXI8ldJzG5xqn4F1yo8RzGxz0lhHUCQAppW7cmWn433tRLYOMq36oECHpSxxyfwoWbT/&#10;UkDY5mbxSZ0NwVK5yffx5qVPYrfsMH5VKmCE7EyTGwtj4Md0tt1zQ5g+vAyHZQdxPx37MoLkpib8&#10;uW0AT2N6Mj1X9zZbscakR2Ao6dLE69tjrVXk7/hZW9Tmlp7BHsU/4tvB6fgPDqYzrocg7mElT0HE&#10;TiBw25iWHngB5corXVevM1P0ZC/spb+R9Xit0EFDQUXWSzWwFa5PPoBPOj/G1uV/os8eYt0KzDw0&#10;Jhl2fgUTHGGioAsCP0XoMQvrzXcRZtkWfdjDF9j5LhgpYkYxwjqFAVzgZCk9EzxNFaEo4ssoVXUG&#10;SRM/dxVs7E3fu4Rgq/NItPBey2m0HOs+ssSznAIWlBbTxzVenIY/k3+PjyZjjN81hyQD4RBa4yKZ&#10;bRbb5G/Fryn/h+lzhbgPRbY3325DHGpIIW2Ly8vrdQWAryoJrOercNO0KJM6rrLo9yEbrYuBZDt8&#10;0/kCZlr3kNEVCX42pli+2QPaRPBZpaJpRhYQiGaUS9iJDG6LYp4ShD2gmYjQWIgWKDvYbXgI9xKs&#10;+glox+QGMLP/aXyhfxmydHTqAJTpjIN05LsIbqc6eWw1shCHkw0cmmXvW9A5rj6Z3ai05jNN+Hm+&#10;XwGAcsTUGRt4y17PQzdlUwOZwxS3H7ta1+Mr3im4Ld4L2cqGZL4zYasxup0EPxqZSei0IKZV2Cms&#10;UnavsFO+5mx8eUV1LOsmlnE7YrcDsac95b2oOF1w/WnsfNfFwsoWuIKM8EPO2disfC8ZfIZ+mMeU&#10;MIMuyuEVYJPWdZX5p+eUVP1A488hZufLlNYldHmB2ee9ca6IW6hkXAJXyI5WMSG/aVFd5EroperY&#10;i3L337yPznVWFJk/s0P/OX9/TRiYz8ME2u96BWwwMmDGKTXO/JwASGvRRKFfTtcZEjQ7vBK2K1yH&#10;34VHI4eNMFKZD8/togxSWamMxmLDK4sTaw6A+uLVDIBmwL7HDMYiYEajWthhD4bj2RiM18MvvE/g&#10;Tbl/o569lw62UQgkzaY2a6aVICXQMXHSCG5aWKzZ1x6nQiezsUthEL+nQ1yqAefcCJodhSBKl7pM&#10;sX3MyQ7gp+WccbDLyxmcPtSPJypp8MqbKGt/TBlyO524TPD6F7/bTVLXctBRdtmTsozNQLMAL41A&#10;IsdL5a9eWfZJOgGTssSEzqdABxlsVPovPuKcg2sqR2Ep5pswXjHz7nv1bAyd8Mn2VCZepQtekp7+&#10;lYyfxVVjngTAF2arlFkdy1kHjGsyheUcd7EeukxkIU9Lizz9vZH104tHsTXOiU/CQfZlmFV80oz9&#10;muAX7Ow0EddQYXujVceklw+BmNla+agASDuOHJgQZAS+TfMuHqLfFmMLdsXFZQQnHanQmbew8/BS&#10;/LHimQmTR+l/xxeL2DDbjz521JtSKp9etLCEjFHnz5xQLKPL0nKXdH3p2HHxqpnwWQYc07iJagc6&#10;qrXdzmLPwuW4NdoXmcpsZMJ1mGe1xRokQQPLRBGWdI72BB3wy2gTA+DrIB5gEnQjCNdHwAYf+3RC&#10;Le0I+zAQr48Lw2OwbekGMyvXTAdSJS6vUNryJSVkbD2uXrWIuUKGmJjdHftQtvyHzqcQRH9mb73L&#10;yBB6iuxdLTJAP0QdZcBRdKhhAtayqIRhOobWZv3AL2KroSUmTNU76SCfj8o4uEzZUEwnPsamwYy3&#10;mDGfFd9pzaEcvZkySRM1imWnAKrrFB/HgfaVuDg8DsuSNxPc+kYH41UWqo+q7JjIXuGO6nVvK3cm&#10;RomYOtGEiSactHZuLh6o7IKve6fhLeW/YVp5CeuZwFORGsijJSizvglAox2j8RPjFykj03daoqW/&#10;NwUhtqSS+Q/Vh8VO8rbIw86ZpWj0HEzPlnAWAc+CjycIZh/NkHHmCqgJ5X86RN7HfKqX892S8e2L&#10;6NtzS3nDAhUL0gS5rT7/Ocz4KdMhxtjtLcYh9s/w98qeyEWzCXrdqLjtVCFNcCoaE5yDmB3F+DJ6&#10;OW3NAfBVPQbIZ1PyaVuOw/QUk1Z4QQ/8aA5uDvfHzvnfo4VAlkZvdlc41fJKjFBLt9TWs07KAwGh&#10;ALFdPTMZWk8piw9ks3TahMwKuCH0sFt2KR2oSAZJWeKE2C6Txa38rZN4eJog+3VKjAXFAXSWLRO1&#10;uYsyusPKos1WBF+yTBW9Gd+pOvmo3BgDgJ2+AnuWUMu0NLFxtHv9lE934mvOGbg3eCescB68SGN8&#10;Wp4xWg6rZePLb9Jeeks7IC2t0YSJHc5AJtoANwTvwYft8zDbeZD+toydnEuVIuWh/dljttKN+oXM&#10;LKI2M7RkYOxsZ5YdfIK++DuC4JFUK9N0XKbnY7fMIB6mLy/jtZ+3i5jPz1PsEolAER2Uyh1loDef&#10;wQ+dLLveGH+oRFjPHibD0w6kFNiqz3wuq/qvdinp7OdOeymOK/8ATyXbEQCnwDKLxxsRqAzcNuZf&#10;ay3Hl83LZxMD4Gt8EkTruHxKjIRAELktBIYussFW/LvyTjKuC9BL9tXogw6lGV0dIcjKk0NVzVRi&#10;2uNqp4VO9Wr0XQOW9XQyjbtNZ8/54WIGdyCNzvw3gt3bR/oJgiVeD3QXLHzTcSg1EtzH1x2XLEIP&#10;5YQO+O62XMws5jCzVISiPxun5nXmFDb2nNVDw1c4VmSkb2uocRZJHR8z3YdxhPNLXB4fT9a3OQFf&#10;M7ptsKI+yi3tYZ24bCbt1WRsK1E9fbMd5aiXSqXJqJRHkt1xdnAadrOuRoe/zMjPNnZ8TZS442Wo&#10;2TlCS4FHQzUKu6U4gRlsqjNC3Bza3QBTCi4+Vho2auS/9LHtsyPsUAPMKWWwf3EYB7Bj7imUMa1Y&#10;wI/py1qAf45nY1apn/ekxGYnLYk79tkTmQE/MsXWWNG06c8BMKf4CD7rnoGllU3YLttgazeN08T8&#10;1iEg8ExcNi+PrV0AfJVIYEUAcSq1Zpwhsbrg0Kkexo74kPtD9CjGm+/TSTxM9QuUDFpEzMobA4Cq&#10;xAbtpmAFdthkcyMWDrLKmFsYoDNRLgSJWTzaZ4/gcGfYhCzX9rUbCai7Um50Euga2OPuRSd8hKWz&#10;mMzuvSPDZI4W2gik2iL3lYAOaRUoX0dGe9Z0rE9jOrLxACjnbmAD6HQGsE3pZnwj+BIerOwEO5qF&#10;cjyNr1OYz244nsb5tLD5lXWsSZvAVhonlPGzFlxHZIA+gYEMqRzN4OssFGg3V/bFce5PsG7xAbQ6&#10;ZROswviFWQIzCjajVv0s30m3RWrhcongpSU2oNJwcTJVj4ZibqT/bzY4go5ShB3KZfyNfvdv+ujR&#10;5SzWHVyKt40M4Mueh/cUiphCH9W2vPErEJ7LlAaZ1p/2aAsp20mbT7Zp348fBaegP9kYsUv/tKeY&#10;veRB8srJX9nrEgAl/1y/BXnFgIuayZDWx5edr2Ju9mH0+JKcWmdHSUE2JWcZP7ulUEDaIlQf2dig&#10;lMdPKGsfJkM7sVzA7GzG7As24xx0splkgscNZ3E3e0mfjvl39tZvy2VRT8myXmkQl/qOWRLzY8dm&#10;r1ym3PBxJGXv0/zuX7znO9hL12knh5x6OfscNT7DhABVuiqa7X3anIVxVfRRDGNLgl6v2ZsauD0E&#10;v6mGAcYBWW9F+3NfwfKftIlNALgSCLLGK42IdPg41YpPpeJqcTo7Mduwwul4kmzwO/YXsX3xBjT7&#10;OfqCmmjqF/LBKvuTj0gKpx1oGgW8i/6tg64a2ZFrTelxpTLbAnAHfXS3wSF0FD1sQuZ3HqX1MoR4&#10;nL/9VIE+nl+KmQS/eUUSBU97klNmudw/5Zey0eemJj9NAdqMoQeUwHx+PZlga1RAl5vFNrl/4tfR&#10;MQT4TrLeDua1G4n7apwEeU3OAjMDfLbSYfZv+p0oxo3IMG0XB5/EZoX/UMZq+w4riQBXlRLpORcp&#10;89K2N52boFkv0X5Ffd6YAHgxe94yKniKvzmVrG5GfhA17Nm0JrDPoYwgKB7B3vMRsjT9u9pzMacw&#10;xF57GCdYGdzC7z9Ih+pyfOigoI3zw/iJ4+KnYYCNrCGkB/LIwQSCShulA//WQfBs0Kw0XxdY/8Wn&#10;3K/jH3gnnGQG86jw710EeG3RUp7T8k60zMAsNZi014zRb9P3fNXQRVSDIG43TB5RB0aSBbgmOhwH&#10;2+ebw55qtF2Nvtwu/yA7S6WplsooEpBvXuXf2g5pQJFWR396CyXwP/jeIgieRem7YHgxejMZbL1k&#10;Ia4lOwTJgBTLQU4OjQRMBWtVRHKNL+o+Kbhp3V96Vo0W6OuUQBEKnS5YBx3rqoOz1JZSUqF0mEX8&#10;bFftroW9rKvwT+wLx0QHV+AEymFTBmnHIDBKd+GMls1LbBMD4GtyKxyfp0I0BakAmK1kZH34U+V9&#10;2D3/FwLVCBrN6vqxbI9OAy0p0aZuzyxw1ta2dvZeGvMwPaln4S25ZfgNJasWjIq5nVzOYXaun07I&#10;8mDvqpnfObk8TixlsZDgZY6sLFKussfdxnJwAHvVWTk6FaWIxhS7CX4b5XO0rAE5RV2Wc5lenQ6j&#10;ZTAKpdTG+7c6eby1dAPO807EMwklb9iLxGMDqbTDQRfZXuO4cpi014NFlWaCYBcBUCGm6pFToIXK&#10;fvicfQbWK99nGF0n1UQHO2mFQuOv0uVRZqZ2nKIZfZ1qZ/B5p2RYoA7g+jl9+5jMMnwyuxSPUs0U&#10;+f0VUYxt2ek3BuysDYilkyu6h0iB9v+KQBg2SNaoc60VgEORa9KlZKuGY0ufXyETVDDVxTjGOQ9P&#10;VXZEQunvJ5oFHm27oxNDE5XHS2VrzgBfRZMgGvPTM6sRibXsI2LBPlLZAUcXfo0eu4R29owKXmqc&#10;w1TeaAWxEpllw/q0BlDr6hroBO0eK8xLKDtCtNl5bDU8jIsdD1nmdpCA9VUyvFm5YTpigKk6aKgY&#10;YZvBJfgHHYcf8T3bQY9VRIsbo9Ny2ft56Cag6TQ4LRGoJ+CaQAXBipPZzCp/vleP3cz7dFuLcaB9&#10;Cf4cv48yekPjMHBr2XM2oZT0wqHEf/k7mkl7OUxh/u2ki3KRnRzlcexK4UzB0mRr/CQ4iR3rTewc&#10;c9BBWQqimp5opzWrYl/qUEdBcLmfkwlGATbIDeJMr2A6aQ3NLGKnO8C/aV3gn0kQdqY6mVrS2S8p&#10;6BGWzG8FdNqxIp/VWco6IqGewNdAFSSWaCYL2V40XlhLVrj8ucavU9N+4VY+Y07xaXy//CXkk3UN&#10;Xpg8GwBU3qsqbuXyeKnsdQSA9aNr3xStoxmLkk3wVetLWL/4CLpcHe4iR2GaTaWuMPVymtWtjWEY&#10;mkKTzyaT27A4Qvmbw6xiFi1kfH15CzsNDeLCwDOBSpcy118qlrBgpJ8AmUVXbgh7ZBbjPrLHPJXw&#10;x8ojaHeGDNjpPI4Ztk4Dy6M91OxYgC7fRS/Bs5NAK1lu0kPHbeb7jriAGdaDOM45G3fiXQTUqWwI&#10;ZHwEPL/SRQkzjc7TA98cKPTyOcukvXwWUgaXKxrH7oXL+g7jHjgEQ5fKJsf2dkV8FN5RvhxdziK0&#10;Sn4atgbTeaozr8ri5b5Ov5d/K1jr/OJCfLI8jBsIZlUgvJm/2ye/DD3lLJliKnOrbUXjjOZ8ZPps&#10;u1PANCuD+SQF61DZTKeS6XSK0HEKik8pBaWgvdWJmpVMw0tkrFOoarbP3Ywr/WNQxvTlyk3S1xxh&#10;8JoFwFdMAqvw9FyFaapHkEzBL/yPYisWsqIdN4fp9jL1jssrY9QpqrNmGi+ZVi7gMLK6CylL/8ke&#10;7iZ+dy4r7Dgyuc1zGXSysrcfGcFFnmNC2Cvy7vesPPbILsGh2UX4Q+CYBaT/4D23yCuySwm9Xiqr&#10;e3wbMyg/5EhylOl2hG7+TYuszXmtkhNMX49H8LXuxFe9r+HRZDf4sdYytsJSxGoyv8AcRt3BRtEE&#10;r9JkwH7iMnk57YU6rK6fBO7nMi3j8li/rjm4SYFotai/E57fDFuykfK4XJmOvyeH4yj7V+grPU7m&#10;pbiDYn4arxNLS6Vr1cQIdTZNu8aWAwszijm2jywOzWdxChXS3gbM2EFTCmvSY/nCfDLARpEEKpgN&#10;SAyOInj9gL58GdnchWwbX7HLeDvbRhfbgXZQtZMVauZ5YgBUW3PQwue3OcPYP38J7qrsCRB8JH3N&#10;MQu0lxM71hwA9cWrAAC1jipUYM64E1FQCyfqxX+SfbGrfT2BZ5jMLi38xohpjkd7tTGmUPPtlJt9&#10;BL/jyfruItX3FJGZvWmOOVPU5hwZ3e/oOHtlMpgyMozt+0dwgROajeQKQPkIneGRim1kxH383eGF&#10;PJodF22j7C/dThez9+WrZpfjEto8FqwP1NNpFOm5js/oDIrYqXQdzg4+Q4DdGBHzFYZ1COImxHzV&#10;cY9JwHI1rK+GQK8tRas/BqhQRBPZRNeuvrG+owbjROrF0xP2mky9mFPb+N7EYGR6o4QmR4u0Mb7d&#10;XKd4cTGBXCfApcdfyl7ecaBXm4kFhUl63KQmRLSdsRKyPFnvkSLNsM71GlEFPJjsjhOc7+NN1l0m&#10;aEE9/Uj+pCMTFERDMSJrkrKJcKQ4g4oNqbWmahdaUN9AMGsgg2v0dQ5wuvVT4KfdH206zIs+2pMv&#10;YY9SHhdRuTxEHxdj5KWjErqCG0gW9qUC0la7VocqpqLo6aNqa4xp5ljxA80B+rxXn70In3R/TCKx&#10;BUK/xcShDNh+Q3bwLxt+TAiAr5lJED5TeyrjKSiR9WmR5ePxzviE80N0+/3suTQjpt5P52coHHk6&#10;1jbWtMOj0ypjP/aGD8eJWQD6ezKz01jpp+by+KPrI8PKzpEx3kjwOoK95PSRDBbkh3AKe8O7WKma&#10;HDGHGhEI35sdQrdVWOU56oW1jqs+Uvw3haqiw2kWj/fUQdZTCoPYpfg7/CY8loC7AXtCVY7yKFab&#10;nliWfh5vqw9gBvAIQknC91V7UTPGfLa2MoU9NEUBFhhrF4qAL32N6dQas4wCnd9LB9fgfqWNzLaF&#10;TIadV4XXadmOJnOMCQxHB8YnfOYb1yQRU9NnDfmo7lvwZLIDvuKehk0L/6bvacG0QIwsKyxSbSis&#10;FdUPP9caYEpJQDoxQTNjfGwXo2N91b810XrYec/NWDhyuIB/Erh8MkEF+LgscPENu4hzLBv/JZAK&#10;CHV4084jObTZPp+nyZh0ScwK/x+9N9uS2qNmkJvo++vb95gT9wrRAgN8VjwdLkHwlQXA18gYoBKu&#10;BmQlrWxQjchjffzQPwXr2fezJ/TMjKrGLxpU8AI/VfSYylCFqxdUbL7zA4+9aoLfuS7eTJbXWSxh&#10;5oiFbQaL+Ey5iHt5v4C/v53OtXdmEB3FDOYO5bDvcBkfKZXwkWIB2xSWodkeQgt7xHQQepRxSg7Q&#10;ahP1tB7abaDdd6GzIhQqvbe0DEfkzsdf4kOQT2aT4ZFRLd/KluZ1bRw2nahulhufYezFsq06sjpJ&#10;cR1MroNxWowp0KxPcNT5vAYAvR4yGYXjauX1iiRdA1dn9rLeUibKvOq8XwOAk+sYJ7IVx4ZWjfXI&#10;8g1Y3ouxKc73TsDbsjei2bNRx462qTJCpcHOlv7WoB1PcFb45HOYQEvrC7WQegqZ4WFsC3fR50O2&#10;8rvpqycOL8MGwwNoo7/PzOawz/AwbiVQiiR8zy1jeilDppnuGlkFAAmyRqIzDZqt1vnDrUEZu1jX&#10;4qbKYczPVDisew35vFz1/5oGQFlMFpOGbe/EP+P9sVv5WtJ6VbSyot6GzIuFTw7F7yYGwK0JgJK+&#10;GdL2D430o7WsaMouuihZJQGmsqI/nCviAVaqYqb9wnOxweAwenMeeoq2YZDa0yuZocHgNmpozcQt&#10;f94oANZXKBGCkql0gaFmpacVluLI0i9xS3II7Mo8uJUplPECArpL1ZTPtQCAqaX1IuCrguGq1/wv&#10;q9Zt+ruYIBax5xYARnyfhs0XEHaSxdKSLpZYH202bSatl0aJo0g1Sbc5QzYK6fBVGZxICjP/Kz1n&#10;xfPeyLYSAJpOg35PFmhT+fhkTiPJprgwOgG75q5Dm6Uo4gTCJMvONh0HN7OzzwOAMgFgrxtiAdXM&#10;LyiRNQz0AP36IKqeKdoI4JBYuIoT6KOrPIRP5IdN4I87CGg78Jom/l2bC1YFwAR1vJcAMGWciZl8&#10;7HD7cbx7FhZVtmQbaGR7fvnqeu0C4MsqgQUMeiYTzMbzOHbER6yzMcVdZtYjacGmAUEaU/QcAEhw&#10;5LW7FDJ4hJRdC533Z+/WVbbQRaamMRWNm3QFASs+h88U8ua81TsrDo7uX4Ij80XsUSqy13OhE/8V&#10;kbnD0bii9veOeY4xzTbHBNY86X+W4GdjndITOK50Lv6T7INsPB+lYBbBbzYlPQFlXG+vSpKtXAb/&#10;y+hefE0XlaYG1g3QzIaj0ORiXi+UAapOdX31ld/p/BAFVWVHVOG9QRYOvI1sb0/khw/D0499EPf8&#10;91j8+z/vw7/ufi/ueugYPLnoWAxlD4MXv4vXbk0TOJI5qkYk0c3axupzqlb9PDY9byxbxQfY5gK2&#10;OTuaagJhFIKZGEg2w++D9+Nd+evQ5QzR7zw0kwkqaGl1udUqNip9x1q7Y2H/QhEPsmYy/HwyFU8H&#10;P7d6EdrV4XtldJBd6rTCgwaX4RkSiacInHtkB4zKkb+vKoEJgGqPo+1SprH5Vkrq9Z3/4qzwRAxj&#10;AXydvbLcb8fk9yWwNQdAffEyA2BMuq+V8qL9SSiWoAHhOhQrM/Gj8NOYbz9oAjJqUkMDwCngVcf+&#10;Jqh8Ntk6AuAOuQzuYeUpXt9JBLlZmTxaNUFBwGqMyuhzh7FFaRhfGRnBUlbWcFjEE6y4fl7/U4Jk&#10;j6Nw4JFZ05fSfw+NkuC85/JFznxtCLVOqsxrXMwoD+CD1nn4Z/JOE74qjLopE3UgEcFEcdJUISxL&#10;gaAqaEV4q+eyseXNnFFGe5JHmlULCHxacIo3oX/ZNEQBGVmk0/sJOs81iWLAl78VQ9R7voY0sTyd&#10;/2oOCJLDkMmlALYTnl18FH53zan40udPw/4HfxNbb/sjzJt3GaZO/wM6pl2Fnr7LMW3alVhv/iXY&#10;gX87/D3fxNe/9nn87U8fwuCyI3iPt9HmMq+S0/QlsUlNABlGqYmVlX3qf5fH68+U36pVfUPMOY57&#10;zPEGES2Ie1HEOrg0PBbvKNyElrKDpkhLr9iISQqMTxr/Tw84kgw1ADgWBPm+0c7gE6USdGrhY14R&#10;OwwuRbMVYr18Ae91i/hg6GAeSUFXTnuMQxTYzh4hOL6FBEITfY0kFFp3aPa1j6qhlBWqPaTgp/da&#10;ON3tW7Q8tneuwy3xAWncSvqe2rjO79EhZpoE1Oz4ROXyYmxiAHyVxgPUmbSi/IEkktlCo4OrO3AX&#10;mcSuxWvQapONOVkysLSCl1fo/7QK1iXgXeBqz25iAhq8c2AY7eUMAc1Ch1/GrgS/K+kU2kheJmC6&#10;NMVTuyJ2cbyndU1aI6WZXFWwBqB1uA0LLR6d/SXba6FTNFMyaJnAnNJiHFP6KW4j8/Mq00YHs1Vu&#10;1R5P4LJq/icyVZ7AESybtNz5Pd9H4RTYYTdcpxsI1oUbHISzf7YDbvzr1vz7fMDXxIUCUj7Hs4wU&#10;JTga06SEDpFqY/m3oeI3GnBKsBFK3kG47rqP4fjjvo0F61+J2pq/0y/uoS2kZWlkAySfK1tEK9L6&#10;aU+grf4mbLHRr3DyCV/Hbbd8Er57KEt6U0rpXnhBuxkcN/ucCYIpGFfLK3XeCdP/hrO0zVX9oYAN&#10;CYLHU91cjV62izaCkfxQUVqaTAg4BVNVnD8NF41rE/Tj9mIZnyQA5lnLdyqgam4AtY7LtmDhVtbO&#10;U/z+Y/ksurIF7Eom+Fv69vf597m5Ajpd+rlPGUxg0/IzzS63aceKwHaCZ7Xxuj6Xvysvwafsb2Np&#10;siVcynq4nbDoZw6B0PXb2O7ZCa5lVrjmAPgKjAGGlFka2cgnGmRXyKd6LMKWONE5CzOtR9EX5Agw&#10;NmrI3FYp6Ocy9lTtVgGHjwzh8QhmF8elQRm7F5Zgep4g6PjYtFDGtwsWbs6PoEAW9zCl7odGBrF+&#10;YdjE9dNuEc3w6n4CPM0saw9kgyJNxyW0R5QOsUU26RIsl+KD9nm4k6DtRHMIJoqHJhAaW16rX3Zy&#10;iJVniBVtuBmWlgWVeoBwcywd/jiO+uDB+NqX9oZv74nQn4Yk6CGw6FQ4gdt4p2JvmxD4zKQEgU5s&#10;kYCauL0E01bW9wxY/oH47ZWfxh7v+jo6Wn5LX7gVdXWLUN9UQEOTh9p6Gn2klnqnlm3SmN6P/Uwq&#10;UNdIf2ou8fcZ2j3oavsl9j/gbPzlz6fymUfyWesYBugGU8lm20x+0zSKuaYz5Cun/Y1s8hv6Eply&#10;6Dcji/VwefRe7F66Ht2ODi5yjR+20R8FfFp/Oj4QSNomCIDlyJwnfD9r4HF+3i+3DI1WHguyRfzI&#10;djAYJ1QvEd5RGkEn28Fcaxk2IDh22R6mOiXMyntYT1v1giKmECCnEeAaCbyrjkGSNFA1dfk2pvpD&#10;2Kj0d/wi+hSK0SzEVgvy7PyKSQ8BsZvstnFM/a8dmxgAX6WTIEqo1vrZlS5WcCs8fzp7uY9h3dID&#10;6PDy6AoUKVnyd+JT3SYyUfA2StJZ+Rw+n82aHR5Fsr0bKGlPZiVuO2hjy/4MPjgwiFucglkm832P&#10;9D83iCafzyIgphJbz2O5GADUQLJ61/S0LElpLbSeWlqE91vn4N/J2+FUZpDVdCAIBECjLMwwm1Xz&#10;/XyWljff6/c0rRHz3KlM6fa4/9FP4807H4Bjjzscgft+Au4miP25ZFNT2YkQVAiUE421xAb8FDK/&#10;nddqVraRLLOd99wNd//nZBx6wHfRUvtH+sCzdAyWe/MQmlqyaGxkmYyCXA11jhhfFfxq6lnm9Swn&#10;vtbWpVZXHxAEyUjoT/W1bBw1I7Tb0Nrxc3zo6LOx6LFP85k7UN5RuhPY5WdpGl9cmb1+jb5AYhB4&#10;TWTsXcgk6+Pi6EjsUvoT2glC2rZm1vhFaVQkLUuZqF1omdbmGSofvmri7y+ehb0y/Vh3ZAkOW/w4&#10;FlIF+QSv39Ovtyjm0MB7t1sVTC0E2DibwedLZVwVVbBvYQgddh46O1tyePxzNDxUzzYopthDGdzu&#10;jeAd5d/h/ujtiFwdvN9ClUQf1YFKZmXE2rW1C4AvsQTWOQqxJRBUgNNuPBrvgfeUr0AHganbK6A5&#10;cKFjBZtZueML+rlMANgZaHdGRPrej5PLWgxdMTNf2vd7P4HwX3QCHRaj9U5/5vVvyw+i1SuZRZ3p&#10;GEfFLLdJx1Qoe7WtTsAaF80gb71fwTTrWRxpX4A7KgfCkzxN+pCLyKQIguMBbHy+/7fpt6OzpqoD&#10;msKsA3vippu+hFnzjsOue30AZet9BLA5iL31CWg9ZFWauW03Y2yr3pP3EQOMu3mvNsrpJiBZjwzs&#10;Pfjpjz+P+TN+xbon42tYjLomytzGEfqDi6Y6styGLOobCnQW9uwG+PhqjOUtgCPrk4n9GQZYyzqo&#10;ddBQRxCtK6O+3iIg8p4tT/MZN2DTBd/B1Zd+xuSnwo5PJ66lY1+jZfWCy+v1bmk7tMPpKMQzUYyn&#10;IRuvh4vj47Fj+Tp0OjkyLlAOa6G+Rf+dgAEmIVWLjbkFHbC+BLexY9ci/zvo299i+/izr7OsqVBp&#10;P3ddrGsPkeVZmJ7JYNfsMM5he1pCEgG2o+s8j/J5hACp8XbW/dixRpqWw7RE2qlFec779lBuTy8/&#10;gzOc0zFY2YgdMBUISQKCKq5MlOc1t9cUAFrsDVy7AX7QhlwyEz/xP4J1ig+ji2DUHlhoCRXRpURW&#10;pul+FXDKAs0khLFUmlbZWvo3VgBBro00vMkvYjql735kg5eFOiGLkpimmV8dEnOJ72G3/ABpvhaY&#10;JunYBitbK+ub2BMqZpp6WMXu08n5zRHlcRygj/Jgv8KluKFyOAosq4DyxKeDlv1Z8Pl+eR7XqEGr&#10;nNU7prsqkko3U7odrrz8k5ja/VVsOP8rWPjsSYTveXxWLzuRKTQBiaStJhYEdKveM65oYfNUM+6m&#10;+rXzH8QJH/kyamuuppFJtC1BXfOzqG+0UdtI8Kr10FjnE7woZ5uLKeiNytyq1dCZauQ3dKZaAl/d&#10;KADW1TkEU/6mXkxQvhWhvamExpaFvP4ptDX9Gl/64hfImA9gWhQBZ3QCgOlPwX98+t9gNt5vyJRc&#10;r5XtZQaZIJl+2ImhZCOcG5yMbXI3ol1jcxWbvqnjV1cFQLURrQPsLkXoKWZwWGkZ/kUfz9GLygQ1&#10;Ad8jqOArTpGSmJ0fXzck+H2a7/9G1WMjxAjbVT/ltkjEqeU8+kqDlMCse/5+pedJKYUaJlK0JJ0j&#10;4pq9xTvkrsf10d6s614kvuIHdiJ82cYAX6WzwA7vr/NsAzbiv8c74m3li9HCHqYx0rKXkCwsXVyp&#10;cD0NFZfG9LLiFJBAslSTEPUVDfraZnxOoazE1prJ0lpI6et4fV3so93xsH6xgH3yeXy8UMJHSgpp&#10;5WCdMhsqWab2NMpx1HvKtMvEvJpKZcPXjK8GnSmte90h7FG4HH8IjxiN48fGq5nZUcCaKJ/PZap8&#10;la2pLOPwKuMmMrQOxC7BLZhGF/0Qzjnvi2hoPw8tdefiL9d+hfWztZG62omRjhFVgWOUOZr7S1Km&#10;72N2NIFAMmTPSwk1MHIS9j/4a6zvf9AIYmJydSxnAl5tlektBzqxPn2eyPR3XS8bvVavRjJXP9Mo&#10;nRtq2BDrKNEaxBo1YfIPfPxDP0LJPQgeeijvuhEH05mXyVPtJjKtmIhUz5SOGhLRePkIGdX33BOx&#10;cek2qp4cO3HPLM3SNkyWmGFnqUTWBIn8mEYwnGpZ2GHYwlcdH/9lx34b/f+9ZJLaDNDB9vG24SIu&#10;cn0sQ8QOPsB9vOaUoWGckhnEM/S+B9g2980MocVRSH+2EbFAWpWYVBdFS0FpYkanM/aUB/FB6+tY&#10;VNkMiTsFbtBp9r+vBIBroa4nBsBX4VY4JTLw6sxm8GXYHCfbp2Gm/YSZcTWFKkY3uuBYpkLtdBN0&#10;k8LphHtFg6nxmGb2MrVkiO2+ghQo6gXoCDBsTkERTPBIVTwroZn0vrdcRHeZPabDSuJ36Q6P0Uo0&#10;z5WjaEkBGY7+RgiS43SwJ+yx89gifxsuiD6OfGVTAyjKx/LxqxfYm+m32ndrwLMKWGELYp8AqK2A&#10;OARnfOubaG5Q5V2Pkz/zDdbNQagEGvPr4280lqd7qW70+xWgtyJNNMoO325iPz4F/fnjsc+7v8v7&#10;3WwmNmoITIbJGTmb2gqAWzumsUMxxFrjdLx/vdgjO56av+GjH/kiyt6x9LN12chbx+RpjE0C4Dhj&#10;j0RfU6e2GG/Dqe6ZmFl4nHKzgA520ixi+q58WJGfBYDq0Ed9nNZMMOyi/0/PZfEWqqO3FilVs0XM&#10;zRbw8XwG/6HqKtH3tSzsIjfAHjr+IbcMWw4P4XLLp18Cv7I9zMmX+KwV903bbdVG2xVNY+ptgY1N&#10;S//Er4NjUa7MRtFrowLQ4v1xeXtJAPBVOAligMNtQJFOf01yIDYv3E6q7JHKjxnvWw5K6VhcB0u+&#10;XSBYtrE1K+6AUgn72SW8o5THlqTsM3N5tIpBEvgaWenNBMI0MgzlqyNJnK5lSmMFyikEgKPPWf6s&#10;FADNWieCn77XhEdr6GCj0t2U6V+kY2wLx+1ExRwMPRZ0XpilvR9/b5hjygIVAj8JZ8JLDsPnv3YS&#10;mdnFrJensP3m52DxwIfpMNMBl8xTe3XNsye69yggyploWnMHZxos/z04+Ogv835/R2NTFnX1ZM8C&#10;P2p8M8FBkHrpAJD3pY+ZyRJ+V8c2XNdaJjv8E07/7LfJTA+lw7aT/banaZ8wX29gG63LsZ1s6NTD&#10;CWZRvu6Fj9vnYbq90KiUqh+byM+jnbwm81YCKH5upCxucSJ0533sPGLhXIJiP/09hIMnCZJfLJaw&#10;4UgOzbZN//cwfbiMjw1mkE1goittZZXMCo2VgY+2UnuSaRlZ2bTbg8u/xv3YArZDn/dpxJeV8vki&#10;7VUMgNV7pKZ7+mQ7T8Ub48PeGeguZdDpOWYANWVeKwpRW99a2INpq9kUXndYIYcrogqW8bs8r3mU&#10;Kb468PG5Uhm7sJfqK4wQACWJxQQTI4d1slYrmWJ9ooi72hXCfFNar6ikFZZOgqjo9Orz2R5ml59k&#10;T/t19JP5+SF7sLCLElRr9cbl0zjpuO+ew4zsNcaKS1gmWqICHTB9AL5w+qkEv0vRUJ9Bff31uPSi&#10;U5jLtyB0CWY+pZBhjRPdV+U7CsomLXzltZrt/cY3P8U6vhI1DUWCX5ZAxLImMKWzuwJAMcEUoNa2&#10;1ei1LqJJatPXqNNq2i3UtSxEe/1FuOTC05jG7RHSJ1J/G83DhHl8A1rVV0Y/q/MMglYUoj540Uzc&#10;E70TBxUvpRIaQC3I7CldTWc+2okv922apKlYYktA8Cva2Ltk4QYCXpnQt4xg9RuqqnfnR9BHSdxE&#10;4GuNInR4sYkOc9TwAK9J8CDv8VYCWk2ocfiV28/Ytps+UyszSuigrJ5bugc/CT+IAjt5E3hjeV2P&#10;y+8a2toFwLUqgZXJqlPXGwpfpMy7OPowNivegUYvT4ZWYoEzHWMLk6b4ZYru3ECKv3dxyMxelVjA&#10;T8cBHuX1itzi0TSreyt7tf/LDGFKQeefKmaaJLOCKGhcQuMR6biEKqU6cSJTJVYr0jBAA4Asl4pH&#10;pxrBceVz8GiyC2VHKxxKD9dsb9OY2wqnHO+kz2cqW5m5ByuMcE17O778xS8R9C5IZ09rFuIdbz+L&#10;PeaBCPwexC4BImgm+GrGdyLHWdmh5AzALPz+bx9Fd+cPWfEDvC+ZVz17b8lQw/qqxkZDB5kIwF6s&#10;rVgqQwCs53Ppb42NLprahvi3JzFnzndx/wNHMa1zmG6VYdVX9H71y/SNY/UIKq3wKm0IQk3CzcQN&#10;4THYqXwd/dch8LGMzfBRqnJWDPWkgCV5rFiWTU4RB9kFPMGS95IAlxYL2LK/H23uCEFLhzCx/UWU&#10;056PnsIgfmHlUWbb+RsJxSZ5+pGktbnv6OsEJkLRQPLRFI6g1VmGA8rX4O5kD/o8O2bj+y8WW1bY&#10;mgOgvniJAFD3CLXtiT1WFHZT+6sBN5O6b4pjSueQ1WUpVQlYocUCTStqea/CgtXAbqcTYP1CFuew&#10;RyqxUv8eFnFIth+7DedxdN7GOZS3C5lyh+D2EAHsg8UsukjhOxyYk7B0LzMmMjogrPfV+5vXqrFn&#10;azaRNyQlQnT6Q+whf497K3swD71mosOvNLJs1mDR7nKAlOkM1TTYQEJGF+lQGbwDXz/jk2iquQEt&#10;tcOoa7bQ1Pxb/OGKzzFn81luLEOzfkrRWsQAV62TJOK9Wb5+0Gt22GjLXDH7Pmy9w/ms38fQWC8Z&#10;ahF06Lys8xUTGHqt2sQgtubG+xvpq1fdXyBLWVZbQn3zCGpb80zbnTjsoFNhh3uQDdN5ffoKy0Rn&#10;wST0m/Hb5iZN5ZFOoEV6DVthx/Nwuf8RbFq8kz7MDo4dfGPistNPzwMZv2JCk411FR+zSBZ+ZFtm&#10;feDfCWzbDpCVO0OYUfLQpWjSlMkLMgWc5FroJ5D287efsSxzXOxKbWcCM+DLZ2t9bWugdp7H7MLT&#10;+KH3aZSS6azjFsSeQJz+GhJvXmQ9TwyAr/AkiJY5+FEDQq+FDXMaArsXOX8GfhodjU0Kd6KFvYtC&#10;STUReFQh1YIz4ETTPuCpBLNj8zksJLg9SRA7fJi9CXujNs/lq4OZuRF8wCrgZoJbwL//hxW1d24Q&#10;fXle45KqT9RDjd5/7Hdiia1BEV3+MF/z2Kb0N1wTfJjANQ2QlDROpwKeOK//05YDoD4r8GsnK7yd&#10;oMaGjnfiuz86ldL0l6hnRbWYLWfPYOfdvwWvQGZEsEx/V73HxHVi6iqSQ/VRTipSyw44+zun817/&#10;QV2dRwcgCNUI+FyaQGkiwHq5jJ1M4whqWgbQ3JxFY90VuPiqjzPNG9FHprAeexBWuthBdEwC4HNY&#10;qiBYmCwf+We2sjHOsL6OueVHzHBSu09lpQXSY3y8ahoL13IvHSe7Y2aADDKAzdL/hV3CekNLMSNr&#10;400kGAqhdalbwiIyxBH+/TySkM2yObI6YsZE7WqMGQAUEGvXSmCxfVlo9izsWb4Ut8Y7w3PopzZl&#10;fDgNvqe94i9uGdSaM8CXdAxQvVQLPLcOtj8VfrkXjwTbYB/nIjRbRUOPJTXNZuvRSZDlAMjXOjLA&#10;bVngfwttOISKM7MFrNOfR7cniUsaH7vo0MHNhSLemS3iTkperff7pZvHgvwiFj7v+TwVlZoGi7Xc&#10;xSZrLGL98n34gfc5ZJONmYcWOhgdjQCUAuAalsdyAOTvfS390Dq/HXHRxV9CR+sllL4DqG/IEATZ&#10;O9fcip+d8wX+fSuz7CGtg+rvJzKmLdYyiWbAbwSC+Xh20cewYMMfs25zBvxSAKQMrWWjeKUBkHms&#10;0URMyyCaOiiFCfxv3flHyJUPInj3EcS7UgAkM0jjKU7aeDN+SJ+SXyr8fFDpwCPJjjiOympGaSl0&#10;cH8j29VKfj7a8auzV1j9liAxe+WPKI7gsQQYSRJc5Hg4OZvHr5wynoptxEkBWba9n3k2NqfyanMp&#10;swmeK913ApP01tGaDRUyUi1pozRvIuHpshfiS8FJKNjzYbvd8P12xBaVi1mwP3FeV8detQCoQAe+&#10;1wArmMleaiYuio7Cuvb97BUCtEd59kZl6IxdxTxLC260EEFQYoGd7PooJz6ZZBHn69yC4WH0ZUpo&#10;ckOzJ7GxYvNeHnpzBZxIsFT4+3+S4m+Z6SedJ+OpSt7/aVoHGKCNUrzNHsSHnfPY621vaLomKuRk&#10;GnxeYwa4ktWZ4xG1pu+Gv30Jfb2i6EvNPtq6BrG/MjaacxWWPPsJXtNHVrc65V9jpHGg9PpkBGJ/&#10;P/gq73U9K9sn4LBcWdepsUxqXgq5u/pWV2+nS3EayEZbsgYMa+v+gN/+7iNM+waU/NPM/ubJxdHP&#10;bSkAsjAFgLSQ752kE7fFB2PX4o0EG4sAp6UxY/x8FAA1HqiVEFpapjOu55RG8HGvZM4SVrBgi2AV&#10;sv1pl8jtVFYn2y4W5LLopFxu1jgjgc1MWK7UhlY2teN0/J1sn0quNS6iz2GaKLXf6V6O/5AFFiq9&#10;xAZ2dA6VizlWc+K8ro6tXQDkDdYKABq21GKYiZv04SG8BUeUfoxOr99EmujwFe47h7aAjd+MvY0C&#10;oKmkijnT9CBK4BvtGKUwQoaVc3slxJfKZWyeGUSDk0c96bsWRneUszhyaBBPMRd/YQ+1CXu1Lrt6&#10;qtbKlTO28lLATdDEXrHHHcI7S1filsoB8Crp/loVqBxM+dE5GHp9YWOAKyYmVB4CUpXzffd9Bhus&#10;+wuW/UI0NJbRXF/gK1lRzcM4/uif8ZoDKJO7R8vwf7G/1BJTZ60Ikw4UCv+HXbf9OcHmCYKMxVex&#10;voDMchQAX2EGWKOdIgS9urqA/mcTELVA+iEcfPg32NHtx3xPIQD28VWRgp4/7280SzvjdBxQ783M&#10;cKWR/toBK5mHn0YnYOPi7ehk+0onQVZuA2a4x+zWqGCKHaLLczG1lMHRxRwu9j38ne3pDyQfX7As&#10;7DZcxvQsCYdP1khF1mbCcVUBcKK2lZralSSw9ilrx0p7mEevzfe87ywSoDOdk9ieN4Cv40LN0q4J&#10;1oG+AFtzANQXL+EkiBa4ekEtinEvrvA/js2K/2XvU2YPlaBBC5fJujr9Mr/TgK2CkGrCgr0He42m&#10;IEZfvoDNhkv4fMnGHZTLLoFRLO9asrz3EhznsHLaSz4WDGdxLnsoLeL8ZeBgujWIZjJD3XPVCiIr&#10;4vdaK6UlMebMETrExsV/4cLw/1BI1jXx/MyJ9yyLND9Vh3thAJiu5Gd5UsrFvsCvA0uHjsPb3vID&#10;AtKDqGvOo6GhjJbaEhoFBHXX4cpLz+B1m5LRUR6sJgBq25Q5aAezcN1fT0FPw3VorCsTbLTLQybw&#10;E/BJBr/CAKgdJkxXfZ1DH5QfygctzJrxazz48IeZ9z6y5KnMTxfzNgmA480A4Kg/pt+lu0WCoIWA&#10;0o1nsTlOdL+AvnI/GrQigiAkxqewbtol1ULSoC1yTbHW6UXoYJuTIutVUOByEfNIMNbLFdFbKKDb&#10;cjDDCklaNJkY8178HdunOSyJfFEAq7akM4bTHSAC2FHje61P7PKLVHou6tneFbi4OcjiwPy1eDja&#10;G1YlDZOlmJbj8/lCbGIAfIXjAWrGVDN6dliHZ5Kd8OH8FWRZZG0svOXT8zRDlwVEqgy/gjllBxsW&#10;CIxlggJ7pFZHlVPGLvlh/IjUXvsXNXP1dAJ8n7R6t6Ehsr8cniWTW8j7vk8HGhEw1dONXfJStXrt&#10;nwy1cDpkj1bGlCCHafklOKn0FTxemYUo6IUXsQFSTprZ1QnytnpGaRI2wQt1LwKp28nO4L047ANn&#10;ssxvQb0kb4MkYI514aG+pojZ88/Fs09R/sYzWX4C4DEM8jlNddZoZLDk78mnfp33v5OsUkBHB12+&#10;n/fVaFqHqNlovq/5G875+SeZh40BS2GzxMAnAXC1jG1M50u7YR+coAM3Jltj79zV6C0WMC0YJuho&#10;fWxIgNKEBDtEARfbwgpje2S7WsHq0vcCshYCpA5oMgQlJm5QYWn/sQkNp+2jEYGN96ynNG5n+9WO&#10;rEaCrYBy/EJsPaeZ165bfAY/s7+JLGazfdDHI4WTW/O6XnMAfAnHAFO21E5aPh0XR8djy8y9lLvl&#10;VQpFpsLq9GO0+i7elhsxkShOsPLYhAywN18054MoyMEcguD7CyO4keAlEFRYq3+GNv4bKhAq8FO3&#10;jNnDg5jiaBuOqPqqACigbVfIrbiE1qSIqc4QDqez3B3vBtdtM4uOywoaGirCy+oA0HNbzEZcCWbR&#10;Wpi6PfDtM7/B8r6UoFQi86OT1ZOl1dEpKVNrahZhn3efTSlzEEAGanZ8rNaYoxxntLNxj8Buu2vL&#10;2yI01aVBCl7tAKg9xHVaIE0//OAxX2U5vQPwxACn0JnX3P/eOMb6j8Sk2lBW0FmrHdlgOq4JP4zt&#10;Mvegm4yrISkQoBTVyDZr+FYGv9TGtpHqd1JHAj3NHJsISRUtJ4vRSynbR2KiwAf1foA2u4xmP2/Y&#10;pbasCjC16UAHmlXvnd6T96DE7rUzOCT/J9yVvB1RRdGKNAa4tgHwFZ4EgUJge3VkZdviQ/Z56HZy&#10;6CRQmQOXl/c0NGgNXkTZGqGb9Ptwt4Qnye6Wsne5igX6+VIO22WXob2cZUFrFXuJn4fwtVIB/2bF&#10;OODFBMy7WDE75YbQ4LFCggQ9rBgxy+XPGTXJgLY4hy7PQbMb4E2lu3B5cDxZXx8Su8s4UiEhoBCE&#10;0lnYifP3v02V2YDA70DFU/y9N+MvN30BHZ0XsLwHKQEpHxpKBvw0LldXx3TWPIAvnKqgB1vQoXv4&#10;+xfiFDVIkil48ulPYv5cbaOz0NTAnp71u3Lw0lebpQCY7k8exI5bn4tC8QCg0sLOgzYJgKthrHut&#10;AaUMLiSUwvZUJG4XRrABPut+D73WMkpPj1K0hPZQO67Y5se2v+cwMT4dDNZqJDIJhaOJScpcP+L7&#10;BB3aV1wexH5WDqdaNt5HyTynmDFDT50h26nibE7Q/hTWvzMUC3wC53gno1RZBxVfY5kT5W31bO0C&#10;4FqSwAJAJ2jDH8KjsW3xVjQFRbR7NnshTXisXAGaMerxaHaIDd0CvkZp+y/2LkNMlcJY/YP0/SS7&#10;iK3yI+gqFdFkW5heyJLmZ/Bzz8OdvOZT5YI52a1Zq9grrARFeGYljn2OMRAAI4vMz8OMwiA+Zv0A&#10;z2Iz+IpTR+nrJp0gfLAcFGpqTfOfsrLA7WBjnodFS07Gplv8kGX9GIGvSOaXp/wdIQCwR1ZggoaA&#10;kvUWXP0bBQ5dF2FMJ9ZawdUEwJjXKeryX2/6JFpbr+X9QzQ2lF8zAFinCaDaEcyZfgEeeVQ7Q9rM&#10;uOmL8b83kukoBREXBy3suKdTEvfQj7twS7IX3ln8E7rYXvocAk+gWVwB4Lg2MYGJren8mzqSk95S&#10;CVtk8tiWbW6D0hB6C2XMHcri83YOj5CASH0p6vTJvG4eSUibiVqdyubx923RThNK8g53AEcWL8aD&#10;8Vuhs0I0tjlR3lbHXkUAuOJ6ZWgQ6+NU59uYUXqayJ+HTlpTkAFTGNVpeb7XmqEuAlaPDdSzcKaW&#10;h7FTZhBfsor4B6/XxMdi2o1kjyezt9khZ6MvX0ZnsYj1KIt3JaWep7NMgxgdlMstlfRg6YmWwSjs&#10;VRfZYY+XxS6l63Fz9F72QlMRasGzGF+lEWFCCazzNFbK2wsxVWadWe9XCfbFh97/JZbz3WhpsdFQ&#10;XyToaXGyZ9ifWRdHUJzacw3u/9dHmcs5cCtkjibqzOo4BUsxVKVvhkt++ylW8E28HzsBM9NKCfIa&#10;AEBN1tQ3Wuhqvww3/13jgHOY/+oi8El7fmswM6lxhWojbKEiYhsOu1CINsCP/c9g/dKD6AhLbINU&#10;G/T/8W3C2GhbrJomNzpdl6xuBEfbBVwVBGYVxnVkcKcTAE9fVsQi1tRShLi6PIB/Bnncw8/vZXts&#10;dYtkgiAAjra/MffWttdmMsDmKIuNC3fgsvCD8BLJ4LG+/sJwZ80BUF+sBQDUthxNGmjPbOBLPtbB&#10;idooUffB26ybCUp5dDDDLWJnGlBdPjanNXii2ZHZNG3OQSVI1mi6ndR6SnYY22RG8IVSGbezAmxe&#10;X2DPck+c4LQyGWF2ENMohZt8F7VxGotMUWAURqt6fzPAO1oJGodo1syUI+l7P86mcwxRcko+VMhY&#10;NemRUnEW5Gqv+dPvmo1k85MGmG0+7JE1K6sT0i668HQ01f6JlZBFfdMAG7yWuzBdisZSy3TJaspY&#10;MPdqLHnmaP6mh79tG10d/3zlX62jRv7uzfjhD09LgZYV3iTwmxB0Xo1WQWMd66/helzzu5OYl7n0&#10;w+qm+YnyPWkrm8pJHXY9fZGAIOUSNsJjB/wgdsTxpR9jijVkJkLGy1KRhInXyyboKxTxpeIwnmHb&#10;qZKQ4SSNsj7CNqigqheVyQ6ffhQf7X/KHEXxFVvEpIw2SuXxCkztTweKaWa6NWb7tgfwSfscLE02&#10;gxcSACmFfYJ3xM4/CFe/DU4MgC/bVjj9phGx3wibr47fikS7P4jq50afxjz7UbPWrzPKjM4MVUFJ&#10;ryqMCN0EpHUKDrbI5bEVKfS2pWXYtbgYB42UsH+ujGOGhvHjZQO4z/MJgDYssskRVsqfCJ77FLWD&#10;Q4up0/uNLfDqJvD0fUrrO8IiuosZHFX8BR7CDrDZU1YIWmtOwfk7AqgarFbkx0EnEl/jfgvwyOOf&#10;wYbrn8syZi9UrwAAw6wAOmAV+Mx7lkVNHtttfQUKuSNHx79aEZltcM9X/qN1RNaqxdVnfONU3usB&#10;tPGeTa/qyY/xxo7RdMa34JKLFQFnPvOv/K1pnbzRTWDYAN9rQjmcij/Gh2Db/I1odstorC5kHsPK&#10;Vmk3MgLlm/N53M42a1eAi0lQjhnJ4uMjz+BWv0xfB5VKgktKWew38CS+XRowR9KebrvoYJtscR00&#10;jLunnqMxxeZIGyFyZJglvN36C/6R7MdOn3XtNDO9LQb8NHG4umPAa84AJwLAFzwJIgbUSvRuo5Ss&#10;hRX2ILGbsbCyAIe5F5gDUtp0ilWcN5SYbZOFQdlDE2NTfLLNiyWcFbi4iYB2HwHxARb+IyysRfz7&#10;M3xdxtSVWdgOK64AD3lK3ApZ3r94j7eVSiZqxXMBoDHzXt9V0E62uFnhNlwWHYlC0o7AYx60GHPC&#10;vK2uaTcGWZsWLwdkLr42eb8P73mfxv3uQH1znsyPVj+CmjqmVaBXBUATlmoAu7/9HDj2IQAr0Cxs&#10;Xi0GVK0jAeB2+MbXPsd7PYzWGphZ4InB5tVndfWURjpoiWX16/MVImsBAVDgNwmAa2b0CQXd8FoQ&#10;klUNskM51fkiGdezqBf4VQHQ2Jg2srzd8O8EqX2LeTxIxnd3HGHXgX70DJexRf8TuNrOwvcrKIWJ&#10;OWb2CSRmvP5BqrPDR/JocXSuj47QXPm+ap8NlOCaVe6IS2bWeKb9FL4ZnAqnQuVjT0Ux7qQio1No&#10;L7gB8onyt7K94gCoKMmR3wWbTEjn2NrBDFxNAFjPuYcZ1lmmjtm7K6otEEzHBhJzDGWdF2J/9hbP&#10;IEDI6+Db5syChfzbI3EZ9yQe7mLB3s6e43pK6CtJrS93A/zKc3CEWyC1L4PZWKmglxu05lDvRyuc&#10;r5ICn3K+xedtAavSR9BS9BGBzUR5Wx3jnVnooXaO0CKPjBJb4je/PQUNlHS1zctQ28ZKaBhCnSRw&#10;/UQAuAx7vftMBDovQ+N5LP80TPzzOUBaR8koAzzz25/nvR5AK+/9WmKAOoGu0fjiP/DbixUFZx5C&#10;MYIJ8zxpz28EAkUwCjrgxB3wk6n4e7IHdrGuogx20vaw3CYAQH3Pdrt9ccRMMD7M9rr34DK0Zkbw&#10;kVIRAwTFR/j3Ly9biu+x/f0h9nEJwezgUh7TSzmyPLZ5jTdWJfBYtsl7mWDDZlcJFWHoYl/7SjwQ&#10;70T1OAPluIt132aOfF09/FnbACj28QLHABUk1A+mILS7iN5tWJYswMnW2ehwc2bgVaZ4e+oRtHVN&#10;436So3X6GwFtezvEBb5i/VX4+/SoviftMs7uX4IDn30cWw0vwybZAjbKWdg4a2ED9jLTSL17HQvT&#10;ygrcqIpcUcjGRns4E+VZporm67bFm/GX6FCC9TwW0mwWdifz8GL2nfIp0WisvnAaEub96f5jsdmb&#10;f8CyXYTa1izqmgsEvqWoaxziK9NhwE9WBcB+HHDwt9mRHMwOoIUskPc1i0NXEwCTetbf5vjZz7TO&#10;8F5KYI+MKiDrnBhwXm1WR2usY2fY/Bdc++dPMS+alGpk3laPAUzaeBMQ1MOjnPQ8dvLhdIwkG+Cb&#10;3kno9Z5iW2C5m3aidkGlML7tyNiNTy9mcLlnmzW3V5KkvG9gIf7o+2bP8LmFJZi7aDGm54vYqLQU&#10;C7IZtFs2ejzPWFPE+xqio3uNva+Wx2hHCbGHnzUrvWHxQVzsfQjFyhS4fjs8ayo8vn9xY4Av5yQI&#10;ExoTACt2L3ucNtxWeRfeUfwLGkJtvOZz1BOMAmAbewet+9N3itHXQird6VSwTqaIQwsl/JxyVtEp&#10;dAbBQtLlc+0i9s4vwuzsMnQULLTYEVo8Zoj3bgt9THF1HOYEACjj83RwkmaezBGX/iC+4H4Nw8mW&#10;iNTDeIpVqENaVi+fE5vKrBFhSAAMpjPV78KpX/wiy/WflHZa75eux6urdQz7SxcmS57KmG6+SgIf&#10;csiZZKP7IiEAahG07rm65S+H17jZ5decipr6v6OhKYt6HWo+DmheDZYeqcl8G+BP39fR6utttE85&#10;H/+6U7PAM0dZ+SQArplpG2otyUQdIofl6DXDr0zFA8lueJd7GeqorMyODrbFBk0YVpnaGBN4dZRL&#10;2IvgdjMZokDwWbbhpXGCsh/gr6UBHF0YQld+BK1lF61sky0kIl18bWV7U3sXsFbBtfpegKf1uVV2&#10;qO+67Qw+Yf+AqmwjqqAOeE4XAVBbISfK26o2MQC+jPEATZj2oNeMfRUr0/DT8CSsW3zUSN3ls7Cj&#10;mdVESAfZnrbNKFCpeiMzFhjbqPcLmFrO4IB8Fr+0XTzOVCkW2RO8x28ojf8v149NMsvQaWv8IDJL&#10;Z7o8hb1fFQD1rOawbBZ/tgc2Oj2LTPNmSoGDKIwJVJqlldSkfEz0Oi5Pq29igARAv5Mp3QD/vfuT&#10;mNX3I4JfLt33qrG45xyPEwCwusQA9/smguidZuxGgRdeyCx0CoCduO2/x6Kr+wrUNC0jEGq5zXM9&#10;95Wz5fLfgB9f6Zx1WghdO4T5C36IZxZ/GEimM/9a2vFi6uUNbvQftnCWJY2fw6QdNtbDWeGnMcN7&#10;2JwprHahI2jrYpb/mHYqU5ts1bIyN4/3ljK4lcyvSOaXrwTIhjqWArgmdrBgZAlaXYHd6Bh8le1J&#10;ffF1vFXvv/wz76kD1d9Wvg63JvuTkPSQSHSaZTyriz9rzgAnAsA12AmiTf+hDgdn4geiTXGs8zOC&#10;VIEsTwC3ItMyrQ+aagFTyPrqIo+gV0aHVUKbbZGhBWhiD9JJ8JuTGcShIwP4Mb+/j6kTEC6Fi6tZ&#10;aTvaORMSq8thsw8ksbUxe+XnaKlNZ1BgBRIsWdnTrWdwmvMd3mcjAzIG/BL2kDTle6J8rZ4JABug&#10;M0/d6EAc854foL7mATS12ARAVvL/HIurAuAA3vH2b6Hk7EV3aCAAsg5eEPvRKE4tlgwfhs03vYD3&#10;o9xuyJn7T/zcV85WyP8VVtfAsqpZiHftfh6c8GDWT+sk+K0FCwh+oWLtERgqSRPCSgfuxTuwt30F&#10;ScOIWRLW7RTRSiAbD4CyJiqrdj9BN+XtB4eWoJ9qKpu4+KWXw1dsBx8oEVLJEhuo6Mb/djkQPq+l&#10;Y4LrlB/Hz7xPwo1nUP51EwRXf2LyFQdARSMJQxoL+N/xftihdBMLdwXNHWsCwHZPPYuF9YpDOLpc&#10;xGllDweVHcwh85tiBeixeZ3noLWQxzq5DPYpZPFTx8FTBNS7mNJ3Wnk0OgGlM+/1XABImq3BWJ1x&#10;oJ5u29J1uDk8lL2hdmew30kIeol6SQHgBHlabWOZCawIrH+47jNob7ya5Us221Ai+BEAJwCBFSZ2&#10;KAAcwXbb/QyZ/HvVHzI9lMGRbKLnjTeBt+qsheX/brz3EO0FfpyS0uX9x8rtqk2UjpfPUtCrjoNq&#10;DJTQTQCsrbkXXzjx+6zdt7A86fzK/4T5nbTVtShhx4xGvtbT31n49PtSZS6+452Imc7DaDURm30o&#10;1NXYtpMa2w//1uUBzY6Pw9getfD5wTjAW4efQVupgK6ShqA0zDXR71fX6KNkle1eBh+2z8VibGnG&#10;1LW4f6I8TWRrFwDXRAJrrIHXljENP/A+Y6I9tEbWmAXPK0zba2oJSusW+3F24OFZPjlL+HiABfEd&#10;38HW2QHMJuhtXShhu3wes/I5dBYLmD88gv2yJbzXcjCXn5uCiPQ9QrcXmsWVqzJALbpO0BHamG4/&#10;jU+7Z2A43oIA2G6cQeCXgqAA8IWwLZWJrk/NrB8ko/SCD2D//RSF+WEymjyaasss+OcDHP7dAKCD&#10;9df/LRYuOY6l0cU60D5kgcBEzx9vaZ1V4lb+dif86OzP8n7XoalRkyC6Px2sKsOXjz9OlJaXx1Lg&#10;kyPqVQDIuqv30d5wHf58tbYCzqc/SU282KVJb3Sjn1YaERP8WNKpr/PVr/TiP/Hu2NO6km0nQ4Kg&#10;8XTWy7j2o3h+GmPv9CrotkNs67r4KmXwl9j+5hRLaPZTFddNAEyHskZ/a5429r2eKhv73eh7Y2SA&#10;BEClZcfS3/G3yiHwkmYSKvn06rXLNQdAffEiAVAAoIN4QjbA/mRz/J91HqYQoNpjHdDC+4taj8l0&#10;qx+hj6zvuGLOrO/Lw8fNwTAWsheSzP1+fhDfdAq4k4V6b1TBz8jwdspTypIhttlsKCUyQ7I/Mcym&#10;2DMzzDoKczwA6rMYYLdnYSv7b7iucgTcoI/pJLNgzyhZkIgJMg/K70R5m8jM2iSz8JkW0sEiLUFZ&#10;B7///UnoaPojahvJ/BoJ0DXsAAwDWxUEVpgkMI1McUrPH3D3HYoEPZf31OJsysDVAkCmXxbVm98+&#10;+MDHMHPqeairKxLwxEC1I8TjewUi5eeVJmHG2kTpe7E29t7pe50MZ2IUivnptDi+r6nJYrNNfo7B&#10;/v9jQ21nftoIgFqcPnF+J211TG1Yfs73BD+Nc4dUOy7bqbbInRl+CTPtR8jwFPFlVaKi9mPOD2Eb&#10;VJi6Dl7XQ7m7TqnMNuyT4BD8zG8D1CneINVePd9rL34D23KddmRp8tF3zfk/OrdbcT5NOx0HgFoq&#10;N8XNYU7hCfzEPxklrQIgUUkBkPA5Yf5W2MQA+FLFA+Q1K864kNWYMasKG+1d0f7YrnwrWj2XhTBG&#10;li7PsPS+h02yI/gDmZu21/zEzmHLwWfxoZEhPM4CH2GvY7baJDBnfFj87RX8fnMBIMHTjDfwO917&#10;+f0FsmZKv/pZO04idLoOK60fxzs/wCA2N0srwhfE9lY1TZ5EZCiBFj57PQiDWcgF+2Pvvb/Fsnyc&#10;4FdETWOe7FrRmJ8PWPh3MjMFL2iu/yuuv+RbzPFW5v4vbBaY1zFvCeV9JTwIRx6UyuBaLb+pK9AB&#10;8jBnAjfafJZLJ5AjsBwNC5M9H1CvmZl7Lz+Ana8C43oLDbWOCdha31JEPctK6/9OOuVE1urbzbKk&#10;mPlIgt5RH5wov5O2phZWmlEJOvGfZF/sXP4DyYSWqulMHrWhavsRaVnRnla0Y4IV2Voz23BDRQud&#10;iSMEtTaywV7LxyytA8yVKY8t9JSo4rJZEyVGw1tT8iQubL8KxLriOTICI+/TQqLTZefxIfuHJFKb&#10;jgLg6tX/mgPgmkjglcBPJhZFYImn4yL3oyyEZ1ggCjiaytCVMisqHFrYszCMp/nE+0mz9x5cgvZc&#10;AVsOLcbNoWdOqLrGdvDRwSzOzJfwDK/RFpvjPAfdZcssf6kC4NhCNPdeDrQaA4xJ011sVroVf4g+&#10;ROqv9VBiS6LW4/Ow+qYQWQpWGilai90HkPVee/1n0Nz0ZzQ2DqCmdSGBJsfC1hjc6gFgrWID1tyD&#10;Mz4vANyBIKZYeC9kcbbSpP3MXfz95vj9705FS+M1qGkYJhgP0gF8poeOZqJO62B0gd8rAYBkBXV2&#10;Cn6Nw6htKxCQBzGl63zc9d+Psmw3Qhx0sWy7kfh9E+Rz0l68sWP1a5EnyJzufh191pNooFJaGQBp&#10;ak9jPlcJh8CvLSSrMwosbeMtbO87FWyc6oc4fHgIB5HMfJEq788kQRriuoYEZotSP1qD8vL1f2NN&#10;0aObyTLbnQhvLfyFRGoPYgo7QO1pXmMG+LJMgqTXxZSEA8mGON7+AXuUMtr9oimksUtgjLFQeyhh&#10;v1KwDLu7gpR642Uj6Mj6ODCbwTOkyY+yMPbIsrCyBWy4ZADX22VS+AQnWUW0lNlw+PeV7rn83qO2&#10;/DvFMcvgKPccLKtsS1BpRhC1kWEIWF4sAFJGU05X/KkIgrfj0IO/xnJcijod8tOixc42y5YSlAAw&#10;ETCsMAIDJWl9vUBiEQ7Y74cIKu9iWrvYoZCprtLZTGS6Rsdt9rAedI5IM8oeGek7v2fu2dBE9teQ&#10;pRMEqK+x+UyFnpIjvEwAuJIJAMtoqM+grnEEje1kHjUP4/1HfZ8dybsBdyqZn/aAEgAnzwR5SUyB&#10;P+RbcdiBW+ODsZ1zM0lFCkrpGcKsp+cwAaCuNeQmrqCJrK2DknjeyDKcmFuGh8gaHw5cPMM2KnWn&#10;g5VCAuVgJcFRhSVodjIwIfTH3VcBTNrDEhmih9nlp3BOcBxcEpb0VMDn94G1C4DPxwBXsvp0jVGl&#10;Fbcm+7Aw/0QkL6PbG0FnQLYxHgCZ+U0yJfzViwhVCS5k4W0xPIA5Q8/ie04JBabi53YJM/IDmEKE&#10;3GAkh2scCxl+f7RdRIOrM4RXUPPlNhb4UK3ECubbd+KX4fGwFeq+0s50VpnVmjcsbVUzwQp0/m6y&#10;Lm69/UPo6bqQDT6Xxvoze3214Jnyk41+ImBYYSkDrDfjYENYZ8HFeHrxB1j2nfD5rGi10qk606lw&#10;Ok2tE1GgMckN8ec/fQ5tLVehtWkEDS3PkmlRArPuZS8PAIr1jX2G3hMA6/MEfJZNYz9Z4FNYp+8i&#10;3HX3Z5nmDQiAGvtsZF11sgwUDGISANe2BUkLyOEIghqz3xKfsr6PLofKhTWwCgCuRChSU5DUbttH&#10;bzGHN2eH8AESlfPYLh+s+LAqbLSUxgK+OwiCPypkcSNVm8XPZ5ezmJYfQS2Bc+V7UpkkProCEiG/&#10;gE53BMd4P8USbERskbp81QFg9Tu9CgD5MDrsj4OPY5bzELqI5NOo5du9lU+QN0tiogi7kxo/TiZo&#10;s7AejYDr2KNcRHr8IHuOJ8n03je8FG0suL5ihP2zOTM7fF+lgt2L2mTNtEfjWWVq6lVExxUKS6vY&#10;ayMfezqX4UG8A06lCx4la+hrYuHFjAHSTaIGJOw9FS8wxlvx0U9p18d9aKz10EAzcf4U6JSFvToS&#10;uIYA2EDQbGp2KVevwzXXaCfEOkxvk5lZnzgdY425J7P1K90EeDq20w7f7kWcHIzjjv8eamv+jcaW&#10;xahpIug0aDJEi47lCGNB8KUCwLHP0Ht1DFoixM6icRHL7QZ843RFwd6N6W8nq6b8JbsO2EklQeuo&#10;BJoozy/GdE+qFr43C/hHLX2fNiR9NovjNYEw1vQ3fT/muhW/Hf/+pUj7izfNCntUQRYB0MZs/D44&#10;Hgusu9mWwPYTsR1V98+Ptq3q+1HTVtZNrBJO9VzcSOn8JGtPR1MMxECBbdxi2/tVJoM9B5ZiHonN&#10;QdklWFQB7vQDbJ0ZRI3Y5rj76lClLq+Iqa6FLt/GdtY/8K94V4MtK3eCE5fpmgOgvniBABiR7Tlq&#10;nHaNCbcjplKK5uBE7zvosQfRHgTo9ks0G43sBTQ7pFfFAtTs0AKyvuPJ6n4V2AbYtMUmZuHzoVjM&#10;z2cXcthjMIv1Fw3jG/m8kcqXs7DX4fv6UAewjO9BaFAsQD8dm4gUecbDnOISfNn9JpZiU0rKVlPp&#10;PtmF8jc+T6tvafkkkmrJFDyy+P1Yd91foq4mT6AR29OMqwpZtvqgUk8AbGhUWPi78ImPn8wcvwM+&#10;wdqEAzIyWPXwv4BbFZ9WvmamKyYWYScWPv0RvHlDSuHah1DXWkJLrYsmE4SV5SWgpg+k5wY/H1Nd&#10;A6O0r6vXecfD9DM5n0X5m0VTYxGNzVnm9R7sstuPkc18hJ1KF6tf+VD9yJjfF9VRPbcpYKhUgAOd&#10;pUu9oNBLms3ncxOfrNMXA22GCwIymZLKEdBB9l3ULDrDlsbfa+lXEtIfQoKpypyM1WUe7IQyk79P&#10;j/Vctf280ia14FLF+AHbcNCB+5I98Z7i5ZhiZ8yC6Oa4bLay1ZKVrRokQdtXPaxPNncxZWvCNjxE&#10;uzR08Gm26U9k8mzTwA9LI5iW60enU8AmuQH8OfQxQCJzJNt2nc+Oftz4ojCiSxHj2X4V2m7d0kO4&#10;LDgGQch6YpsL7Tq2B6mcdpb1qn4xMQC+RJMgchSXABjQUfxAVLoGi+It8e7ypWinfG1j4bVHZbRp&#10;lweRXbOx9ewdJF2l/5t9B11uEfOKQziwMIJv2g6uJ0AuoXuJOsv+o16EjO8/gUMAS/CxHIG1XKaE&#10;VsExzWMKzxgBUNFmBIDNkW1Oe9su/29cFx3Onq6TrLyezIIOGZBZTFCAL8gUcVeh7rE1zv7ZZ9nY&#10;ryeDE6sS06myndQmBIYJrI4VU6fZ49pnsMWC72J48cfJQKbyeXQVAaABwedLt67Ra7XeJGo2xo3X&#10;fxF97b8lyC1BQzMdsN7mcyiDDfCJoaZLUSZK14uyOjo2mV59Ix1QM+JkfrUExEbtkKlZjHnrnI9/&#10;33sSa3cTxH73aJqVx1V9bu1autMmYGPRjGjEzjH2m9kBE7QkvSvTWb/rIVi0LuKH1kVw13x4t8+H&#10;/++5iO/nd0/OBbLrAsn6LN8ZZKn0KV8dj5hrIzwxLHP/F9PRvoTmEayZ5ygkwDs1yFbm4vvOFzG7&#10;9IwBwFYyPAUobow1MbIqACrq+pR8GadR9tqsvdtsC2/vfxJTyv1Yb2AAPyPT+zrb45xiAc12jDeP&#10;ZPEnkiGd6/25UohmS8C64n5GubFda92wTpvTkZ1TSovwVecrsONp8OjHgdNisCZguisTqII1Z4Br&#10;MgkSaWyq3kgWhZJKkgb8NTqAvcI9BLcQHQS+Fu3rJfAJmNJxBTYIZrLDs9HkZtGo7W9OTKlL7V+w&#10;sGEpi8MKg/gZC/O/BFDtM2RHQgf18TeC6DZZAqAbma1yCp8/tkJSC8n8FG5fR//p1LchHGFdgqF4&#10;cyBgWsNUIlZ0PGVQBYo1MwUrSIIG2PbB2H13LXx+Nj3i0hTumgFgrSKhmMmKAlpqbsTFv9TpaAtY&#10;meMBcHXBQdexl/d7eJ+98ZufnIHOut+ipuUpGjsSA3wypVFr8gSCE6TrxRh9q6GumAJuE5lg2yDq&#10;WgZYLovQ2fUrXHvtqUzb1nRqrSCoRr5Z3fytucnHIzE/PssXYKEJFGBkoQS3p96E8qXrY/CjvXh2&#10;txY8u2kTnly3AU/PrcdT82gbNOLZ7Zuw5NAuDH9nXTi3bwrkFxA8++AnVBkEVD9pJPhpF8aL87OX&#10;yhKP6QpaCCy96Xgx7fbwQGxu/4skokwCAbO0Rev5Vm1nAkC2L8fDXtlhE7Tkbiq3nTPs5Mjsussu&#10;3qpxfbeAmSUX00dsfGDZMIaIBVrj+4G8g0Z7VQDUEjadDS4AbCdbbHYcHGhdgSXJ5oZpB2G3OUQ9&#10;ZrtT5PZV8sS6fPkA0Cy3IPuj04RBF6xkFr4XfA6driI+E8lDutToQecUA4be1rBAe+0iDvYcHGQV&#10;sBmZX19e4XNKaHbJCsgItRe4r5jDjpkhfKaQx1W+j3tJm7/meZhVLKKHgDnVSQFubIWYQuR3LeyZ&#10;GqIQTay4OeWHcJb7OfZ0cwlWPShRrtpkgur100jDa25RUMfefwZuvfUUtLddA53sVlc/0czqCwBA&#10;XlvPe9RriUrNE9h3r+/C9vdj5yJQWBMAlNEZQso35hvJ3jjrjDPRXHMF77+Mz2I5NjKNZrucAPDF&#10;jgFWAXX0s9l1QvZfI+ZHqd1C6dvGRkIW2tt5ES68VFGf3wY4BOhwKmLKylXT/9IAiMYVI756emXD&#10;QjAPwX3z0f/FGXh2hyYsa6vHYE0tBuprka+rgV3bAKeGUqymCSVmbriuAUN8P1BTh6fn1eKJw7uQ&#10;u3w9ILOAvjYXbtDKxir2J3vpAf2FmoYadIa0VemFU5kC+F0YjLbBEfY5bMMD5tweLYBu8em/IjHj&#10;2pqiK7UGLt5EiftHvmoI63N2GU3FLDqtPGZTufUVR7BBLoOPZkdwL9mkhrj+RkzYvDSEGjLMsZOj&#10;VQA0Q2UVj/ihRdPAptY9+Ht8EPyomwA4hfK3a3SoYtU8rV0A5A3+FwCGkgmSvnyNvSlYSPn7IeeH&#10;aPNKZGGjOzPYK5hXZkjjfw0Exa3zg7iW759iYfyTBfyLwMJH7Qz2zI1gE4KhCq/NFkN00U4gXD83&#10;jD1KOWyft1kxOmE+GD2hftUxwKZIMQHJPjUD7ZSxQ/4W/DN8N4G6i844lZWt3kOOyc/J6h42NJGR&#10;05rxtV1x6qd1wPm/ydoclqUKds0BUDtGmmtZVnWUjE1lAutluP5PAolpy9P63B3SqBmQXPk74xAR&#10;mTrZb4zDce4PvoH2Zh2buYjpJpPWThH6QcoIJ07b6pkAbxwAMv91NVp4XeazXD7jacya/gtcc/XX&#10;mK93IPC6kDhsgATAioYnxtfJBPlZG5ZoIbt2AoHgu3gDDHxjNh4n01tcW4N8DaVWDf2EIOe3UMo2&#10;0d/reW1tE6I6dvqNBM4mMpI6yuWaDtg1bRgiQD7e24gnDumGdQNlcTyHjJIkgUTC1Jk63BfZ6a49&#10;o/9qgXHQCQUdtZN06ZQXTcdP3U9hbv5xtrM825LG4tTWVm5nMo21d1DadubzOLU8bMLWPUwA+5Q1&#10;hN2yD+Og7FJ81iriaiqyRfQ6j3/XkNaBhSF0k/wYQjTBGKCiRJnweARIqbk51tM4x/sUyvF8Ks0p&#10;VG/tCCmBg2TV1QFrDoD64gWPAdJJ/E44QR88Zxrui/bE7uWryL58s0pcQQg0UaH4e1r1rTN6WwIf&#10;W9s5/Jb6fhEpto7RI8ib6XHR6Gt43Vd9C0eWs9gkM0IwLJmD0Jt8Gy0e00rA1P3qzRT6qgCobXFt&#10;rlaaZzG9NIgPly/BsujNJg+hQoOTDUkKa7zH7FoZl6fnN5VDunVOp2/1Dx+Nrbb5KQtzoVn6Um+2&#10;dIlFydT4qzYWJJ7bdIB5gzkpzkZ9s8bn7sO++/wMgX8gn8tKJ+N2+dyI0iVdG7U6prpkj2nWPqrR&#10;63D2t+Dqq0/FvPnf4TPuYfoJurUumaFLXyBrF2hru1xjRGNe2EGa7XQK68UiNH/TTDLBsxpsVfud&#10;zelzinVIZqmJoLo6Mv/6IhpaBlHbNMhn3YattzwD/7jtY0zD1uyYNPaWjkVpW+GLC0j7XJauTw3p&#10;ywqvr3LTUa1i8EllLoIHN8Oz72nDE60EvrpWxA0pyFXqWNf1rGcywLie7/k5YeZlMb8zfyMzrNSy&#10;bOua+B1ldF0LFtfU46E31SDz01lAaQFctJBhsQ5cdrge82cAnSz+BUzuhExzwHwEZumVdiBpBcKq&#10;bfKFmA7t0lpL3SfUXmG2Bymj2/z9CWB3mOGjZm8ELVRbywOajrE6tsU2F2Y76nb5Zbia5EY7t5ax&#10;RT+EApYQEqvtO8frfx+52L+QQ3fWQqvFtuq4Kcsk4DWbdk22KeVGE7nR0Fkjrc0dxkn2dzGUbA2P&#10;Ks6LegxoT9R+JwbAlyweYAPcsAu2OxWuNwc3xMdgY+ffLBw+drSQ0iUpiv4csycBATAx8fi2sEaw&#10;f34EnyqWcAEZ3V2UzDpTQBMfOmFqCQHuj0GA95RKmFliA2LhVGeiNIFSvf94q2fhNQd5NNHWKT2K&#10;Hwcns3ebyd5YTierpn3s+9Wxav71yoLl75HMxXU3nIj6lstQ05glw1GgUy19WQFoL9wEoDotLkJD&#10;g+RwngD0J1x1zRdZKluyw2GZkyWFXs8Ln8QxoP3/3H0HmF1V1fbtfXp6Dwm9g6KiInb0s2BFIJCe&#10;0LsKqGCvn4WOUixgARQUBEREBaQISO/pvUy5/bRb3v9995lJJpMbmGQmke9/8qzn3rm595x99l7r&#10;Xe/ae+21/edWNRDl2z3/7Mk4+mPaLvdHyjLEtFgR28hQXuF8HlGCepzhcSQkUXqPALLA1x6ElVQd&#10;yRLk1F6G0FQspf2EQjronf8XLVNoPNp2F3gVidivMXPBeViyeg7vfQgNuTes30oatH1IIgBUhRwt&#10;esjwKXytV0ajfN/eeOGdGSwjkBWjITI7AgvfS/oNyuuIvkvhbyoUi6wxy9D4hbYgVl48AdXOfeCC&#10;YZuTQYUASLdmwGbQAMj2ei4dn0OALWbgMoJx5SyGCIBb9refZycHsbK6P04u/JKR3GoC02pEXY5f&#10;A7KhhU0Blg4zS9s9eGd2Na5ybfynVjd7+9eQ3T1JO/6d5WBhTzf2zK1BotRDIlPCJNr/xxkiv7Ng&#10;obVoM7KrkiC5SDDs9U9y1P2U50shcH7M+jVeqB8Jx2shASAIsg9q3sDneS0AHPY5wADZlKrLtqBW&#10;iqDkTsH3nS+iw36Vt9RtN3eUX45KAEjwI7qpqkS8XEK0SApdcEi3e/COjesxr7sT3y8WcC87YlUN&#10;yLIT/sprHZnNI+KQVfRer+91a2Gn0eskKz1o4vUPLt2Pv9WOpOccDlYhZVUf+ApjiifgnfjC57Xz&#10;40kCoAyfrFdMqZGNDFYMg/TnEUMhsmeOYSCwBG9++/exrutU3lfAR29Nx2O2vPW2Z1Ai8JOYv8mC&#10;nRhBfDqc4rG45mdnY7+DVLr/Lsoi3j9PnSgR/PJIUMIEwDBD2GhI1W2oxEE6pWAn20tmF1lP6aYD&#10;KJq5xECEQEhQDPMaZh9y8G844rAr8Yebz6FJvJ8jOsE4zgpZ6Xa1fwdFc100VzotTXkoXYtsDR2w&#10;H9sXz781jvURgl8yikKSbJQhbT3E8VVt/oYDtG3Rb7xIEGUOmsLiItnkMyMCWPWFyVTmPVGrM1Su&#10;0yDZFuXgNWprI6lr26aVQnZjAqVlYzj2I1GiXXr6vwHfHbKQGRdo05c5Z2BcbgmaGElFa1naVqM5&#10;QNuEqQpXRXIypSymk+G9M1/ApwoFfLKzG2/Z2IkJPVlES3SgjP7aGKG1lmjrZHUvUBN+WCxiRPdG&#10;pK06MmSS4Sp1x9xLttwr/Hu/0j9wt/cpgh5DdjuMshL9GziQxgC4UxZBNIeg3Jxm1K0w1tcOwOzy&#10;1XzIHjaYqL0FANaQKvslq+IEsoTSY8gEmzXH55JpsCMDmjMsldFOsNt3XScW0GM8WM1BR15+o8SO&#10;Zgf2XW/bAEghS0zRC43M5XBM/nqsrEynp9eE6cD2b6/o930lrwTxUWzMHYu3vfWn7Lf1CMQKZEw9&#10;BgQb2MZ2iPLxCKImH4/XIp0OEXwCgTtw4VdVI+/jDKPIZlxVodmBnSybADBIIKADoyeFFkjwNqxa&#10;dQa++/0v49BDf4Rk9Gbe83nKRgTiAjayAJO+UiDzk2hVl6F6xEM4SpOO0QFEC3QEAr1O89vWyM04&#10;6oiLce3VX0BXdhbvcRB0whdKOnyKYkKY7Wz/Doh02VMNPOX9aerDGgHvlT3w4lFJLGfY25WMYEOi&#10;CYVYC1kcQ0LDALcamNcX/kZzg6UEGSdDaDucxIZ4GC+3BrD+J+MYDk9BUXX5NIVhQs5BPjsB0LXS&#10;yK5px9K7xqJSmIocQ2EV8xheANT0gGwljnu99+JtDIO1mhsxRVK3BkAtbJpjJhi9xSqM7hjrxl3+&#10;X5X66hUR9OhAbcdUfNfRF822h1GlGpoLOcwmUGqL3N2MBqfkVvF3NbSVNV1GLOi7hzDESA0j7MW4&#10;2juH7LeDjptREImAH0Fs+QzDC4C8wGuFwDr0vEhv4dTa8XztCHyg/AcECWQ+dVXDfSQnkUGKD66K&#10;LKNL9Ai5DWjKdyJudSLhZJHgQ2tXhzpR6SvyFpNWduOqcg8qvM61eQupogaht0P6OqiBaH9whsA6&#10;Nv80fuCcR6o8wcz3DRUAxSJM6XwqiXmPNvzrsTPQ2v57hON5BGMMHRUSDpUBau5tU0Jy36osw4LQ&#10;WrS03Yi///NisrZDzByg5oF8ABkojZ/Bl76xVDmkiMlTk8J7WoSoTOFzHY7OrmNw220LcNJJF+Dg&#10;gy5HR+utjO7upX48QVlKWUlZRllL2dD7/gnq0l8wouV3OOzgy3HO2d/EX+86A+XcMbzmIWSuzVRe&#10;HRHaDE/sz003VOCdJhwzlRXzyMLQuRsWnTQKy2MB5ONBbEwnkY2PhB0lq45Q33eQARoAjIRRjNNA&#10;ee1SjGAYiyAXDOPZ3WMo3LMH+4FA6KnCj0BwkDrJEFi7l9zcFDxxxTjkXt0NOZfXIAi+/nhvj1C3&#10;FVpTt1bV98e8wrUkJJ2mGGpDAOyVSG+El3LqBDq/Skyo7uf9ZghsqhWYISnJMLJLMgKMKUVm7Xo8&#10;QlB8lfjwweJaAmWJAFk384Bbh9tAi70BX7K/g+7qNBQrrbDYHz4ubfkMOw6A+mB7F0E80eUM8tUO&#10;3OP+Dw4o3otQRbl5WwJgoFqHip+OyXfjTKuE69kR5xZ68F6GqXsXyhjXnUV7roi2omV2jmT4nYlr&#10;i7imbJk8wC/x8yjfvybzMyIQdUjbs9grfzvurHyIBjcKjke2JAMY0P7tE/UDwygZbSXOVk3DD37y&#10;eXbi3xBJkv2R/ajslVk8aGAbg5de8BPwaUVZq7J875+V+yLe9LbzsX7dfALxZH/xwIyLvLbGyh/0&#10;hu3fxDb0fQEPv0sQqhAUXI6x+kiLEHVXz6jD3CdS3oSudZ/Ev/+5ANde8yV8+cKvYc4JP8LHP3IV&#10;3vu+y3HUUZfgk0f/BPNm/y++8uUL8csbzsS//30aejYK9N5CGcH2aJcBmaqn3TcKAdMMASMGAJVI&#10;PrwGvG3Rvm1PbcFIdP9xHF4cE4cdYFu0cBHmc/O1Eo7DjUSHBIDVEMEvGkPZrBrz72AUbiiD1aEm&#10;vHBsE+pde3HcmuDaOj1wkFMzHJ8ix6biTsELP5uKJX8eD8slE3Q4/oNlkYMUhZUVJ4F8bQy+XzoV&#10;Y7Mvodkt9KbBbAlMYdq12Y8PgR3DV34nWtUurCKSFQ9Ju4aEze8R/NJFm2BawtSeMt7bU8D53T14&#10;ipFgN8Ht9EInWhkyN9kiQLo2dZ7X7xPFW2mnE8cVrsKS6qHEmzZY1P1G7LcxAO6keoAuwwqLVL5S&#10;zeBnlblod17kAzRCcLJAPuye2Q2mHI6Ww7OoYxlf/8nPLy0XMS+fx/vXd+OQNWsxbe0qzMgW8SI9&#10;xFL+9rPsvABBU+zvtUGQQMFwOu0U8cmeP2Bp7VCzz7FC42vU/sEL+0ChATu15qaoiE0k5Ufi45/5&#10;EfvsZQRDOb6KqWlLGdvYwDZ2TDavHpvCCtEs7/NXzJn1bXj2bLZLFV80wa8xIJBpccQkEjd6hkbS&#10;b1yNg5Ax+ZPh5pU6QKumqMI0mQu042F/AuWbef930lDeCdTexs8Y2pr/G0nRCjN/a5J/KQ0NtNFn&#10;O1P4jE6Y+hpHtXs6XvlQBusDUWKiVm75/wbwqF297/sNwNDFgGLIsMvF6TA6f787LIwnM+b9PWUT&#10;9G9nY5ENeqqMjBas+fNE/Oc77OfSnmZhx3xHfTwsQKixVzWhNAGwFX9xPo098k8gVS2ZefyB9rYJ&#10;oPqE9ikm2FYsEvhyaMqVsNvaHhySX4/PEeC00+svto2lBDktdjoEzwLx4DuM9MZv7MEIfqjT6frf&#10;wxfVDs3jzdbdeKym8liMXOrK4x1sCLyTVoEr2utYJ7Wvj8PXGW62OYvZUD3AAACs0QuQGo8u5jCX&#10;QHcjQ9T7+OA6RV7JkwLEtXz/cM3CrV4n/mD34Dl2Tp6f3czO34c0PGCA9fUAUP9fM4Udzyleglx9&#10;uu/1tQXOsJ4dVRI+O1mfKc/O8KBWj2LF2o9ijz2uZZ/lETHHXQr4FLLqtbEtDEVCkSICsfXQCXOJ&#10;wB34xle/wV6jMoitaUeKl2L7yOjMvGCjZxiKsN+oSIT43graMd5bLFGJ1eyTesJXOOmMMcQ+fdla&#10;Z/5bUhXYYCyyf56KV0cxPI20oEym5qey+IxPMtwAqGsKWO14GuuCcbz8uQ6g682wHS0CDa5/lPDr&#10;SH/Zz86rU/H30zOovDqNfd/r7IYRAKU/KvBbraXwfO1IvCt/J8IEJf5vA1sbYI8EwDAjvf26PXy2&#10;ayNOyW3Ab2wHj9dqphag9vLzLTZWgUdqHh4gDnS5Ffy+ksXe2ZVoLem42q3vI4kQAPex/ok7Kp9i&#10;PzTTIWif9mABcKcsgvAmOkMDcawiA5hd/AmanVUm4XkgAKqTlLsXZXjaXCxgysaNOLh7Iz6WW4cv&#10;FrvwW8fCUwRJFTvdCBc5XlXv7+TvPsGwuSWvlaHGHbOl6Dt1jCotwjXuSeyAdgKEBrTFdMaQAFDM&#10;ytNuBYW/Gfz1H/ORiP6NfUbabnLeCH7s1KHvpOgvmxlgKKwFhk6EYkVEw+sQjdyCqy67gG35GKrO&#10;GNSVTEzlNfUJGz7DjkivYUno7HzRe1+UMiH98M9S6RMp5daK+d8VBmnKmyvti5WnjEQXO9SKtKEk&#10;AOxd8Kjzsz4Q7DcAQxYfAAm48QjKwWa8PCqM0l0HMRQfTefMfmzY3i1FAGhXeC0KrMn4x4I2rL+J&#10;jFzn5Q55aqe/CAA1JZKhnsfQWZuOk0qXIqpqTtS0gfa2NQDWkCKoXVRysJLR2wZyVhEc5Qa+QLu8&#10;23PwnVIOnytnsV9+A45cvwJPEBFfqrv4SHYFMmSIOtKi/z36RJWqJ5SfwpXuqQTScdQ5hf9bY9Lw&#10;AuDrMcCKwqQ4XsR78P7CbcgwTo+TxQ1svJa1TXUHor0eUGWzddpbKylya3c3JuY6cXiuC8dne/C1&#10;QhnXWjYuKOXx9p4udPDvhEMgYEcNvO7WQvDh6yGlv+P++gfYQWkqfjMBkIrSoP2DF4UqBMAKmaSj&#10;cHBf/OTyi9lfzxoANKGvyl5tWr3dyg6GLKZunhKJozkElXMY2IjmxHW45vrzqXYfIziPMnuxfQBq&#10;9Aw7KJsAkAplhI6kV+QgtRdc1WfkjbWq2/AIT/1+4Ge7ULSPWjUgqy8ciBcPTqI7xKiFjMyJ0IgI&#10;gH2dvLMAUInUmhMsh5uwMhRF59cnEszGGwfSqL1bCW2QluobdHUSHj+jHc+cJWc82mflW+j2UPSc&#10;Nl9RpRUSBh1KXu/AZe5pGFVeTtsaDADWkWA4e2axE8+yZf/wbFxlW2SCnXhP9zrs3rMBzbTrWNlG&#10;vFjB5I0kP7T19bSoM/MFdGRVNap3/aCf6B7pqo7tXIYLrK8ji93Z1sbzp7sUAKvySKTlD9c+goNz&#10;DxLgdO6ukia3fACtIClfqNXykPBqSLg6XKVqDlhROoz27EYctqNEkCyW0JHvRHt+LVpyBXoUHbUn&#10;VjlgDoIscYu/zWd1RAm0RxdvwEu1g2FR6UtVHX401IrCAkAxqxjqjub/3oNZc5X/t4gilqa8t4IP&#10;gOzgBnYwRPHLSQUjSorWQUvdiJiS9quQzlyJn179BY7ZkZqBoVHRqHuf1d8rORSDkPhjTxpDPVA/&#10;hMk8+DeZh+YKfdF7/T+V0qxM9/892/JfBkADNBiJ/K3T8PzoENY2JZDLsJ1hgnU/wNtpABgKGbDN&#10;xVNYFWLEdHwayNHG+vZ3N2jzlhKCzb7VCWmwx2PJxePw4PvoiLvHDADAxna6XUKb1mq9VVFRhxb8&#10;sXI09i48CgY2tLGtI7stAbBmDjbfr1TEUcUcDuzuwsjuHqSK3ciQRaYcDzHtBmMIrB1bLaUsZpdz&#10;uIy/+XDZMWeJJMkc+99DogWYDME0YXVibukSrMM+1MPNet5fdhwA9cF2AqBCLreexm8rszG1+AIB&#10;sGBK6Ax8APMQFK3wqFCp33H+WcHaKmc60ezuUAdTzOqxax48bD5j2/SdAaKCjQp5TZktTdKy5Umr&#10;C18qfJ20exrZSZSD2QrbUc7c0IzQZzspA/jZwkfx9sOuZn9p8UMAyLYY0fvNYevwCb2iGTCKFkNU&#10;VECsU3l3gdWIRW7CN755Ednu59i+qai52vIXhMM2az7HdVX3jgrBsdzE6AY83+vLYIzrNb5j7qn/&#10;k9H3skSFb/1CahNiq40DfztEMaE6RmDjd8dgUTyAbDpm9vYON9htW0LwwlGywDC6eM8lbyKbWzWB&#10;cCFnMZixCJGRkQVW5HxGY8M1U/DAWBr2fVMYZKZQ8RKUFPU8Ascs+DW6xiCFAOjYTbxXG/U9gReq&#10;h+MDhRsRMFtP/eow9Me0Y8nWNmnsuEI9JWCZV0Vugmn+n2/vFL737d8lsFlo1bnfjn8inbHj/tfr&#10;lZSrjRQE1tLv8VT9cJKvKFn01n3XGAB30iJInXS5iDZc7pyBCcVFDHNLJuGx0QNsv6jDG32+WXwA&#10;VN6ROo6fseUd5aWk3WehUNeRkuwElc9RiseQ5krYF+xQnU6lgpiLXz0OU8eqQ5W03EDfd4JsLqzA&#10;/u0V7T02J88FehAP/BWnzv0+ujecwjbuhaoqXns6+U6pJ9oGJgDsA58+GX6w2bb0KWvvPQWIfaBX&#10;52diQxLTxr7fDI+YvM3aSKz5QhtWRQIoJ7T627uBeRdJhWzTjQRhEQyXTYvAe34Cx2nwiexmv25F&#10;K/Kj0f3bqfhXOoCNl49nzDOGDi4Fz22C7WpleaiLYGynk6HtaKdFFCvrB2FW+TIEK5axr0it3gt+&#10;2wBAiaIzgp55bfT/vSKCY7a1UrTKLPF3gWz93Tgjx4xj4W3Fu/GP2gdpiyQj/+1yWMqt6sZ4XFy6&#10;CKMLK0wRRT+RcesH2DnCexnvonv6Hmr30qP4k3csivWRxkt41WYa/9BXRg0A1nXGxjjc/7fT0BT/&#10;Hfuroa7vFOlfWcYHQIbbOt832olgYjkSkQ0IBR7EO4/4Kv712Els53sZtqbJHLRdUaGxnkFjKNax&#10;q8FvgAj8NgEg20E908HdPgAOf7uUaoLKWCw7rQ1r6LHsGPVhFwNgNRT2QTAQx4oJfH14Esco5fdD&#10;gzZvJQYAyXoYyhdumYYnkwEsndsKlKeZfbHKdPALJSg0bPD7wQr1XEexqkiqCm+sq++Br1oXIe2s&#10;N/alxcigyfNlpNPQJgcvfiS4WRp9xxcRHO0gUxmtf+I2Rjp2vY36vXX7dyEA0vrJsFZiOk4qXoKO&#10;YmfvvsBGD7CzRADYNxAclJqHd5TuwH+q72QHtaJCxShX0lBhysF62m2JOlOZiCog8IurLyDY/IWh&#10;6FZ6vtNEVZsHgqDq65ndJ7ENBMIs3xf5vafQMf4SfOdH30SuOJft3ctk9sswNJ7mefoAaMAz7nJR&#10;DmlFbcsQpDLG+HZGuwwA1sZh6cmtWEuv5QoACUgKTRt29rALbShIW1JprUACK8cxnH1IiebpQT+v&#10;5tt1imEdo1C4eSoWJQJ49S0Mf5fubaY5nGoGtpl/7R3jHRTdx9GOGeqMALCHjPNXznyMLS+ijVEP&#10;DdHw5bVB6/Xl9YGvT1QdpgxViZmafxo/dU8mwRm1HSHwTlgE0eS3JsNfpoEdk78O7cWCqQyhjdGN&#10;H2L4RfSZreql4tQz0vSjyzdhdW1fWDQq18qgoLmRfu3eMWFnajXZJAXvh6994UL21b8QICHcZSEw&#10;H9A/T5fPaqTGMSsiFt5gqi1HVIAgxteYTXDu4v/fjXd/6BL89T4tkKgAQQeBQMbRB34Dx1SfDc4Y&#10;Byd919taTII12R9Uh4+65pZHc6w62C5tWdR3Gl1vx0W6DALHynNasJID5sTj7FQaR6OO3ilCvaGy&#10;mF0igQgWTwrDeXoiwSwxaADUqYCeylcRkAo3TcTqOAFwbBSFh6aZs0nKBECrxtCeYXKj3w9WVCnH&#10;8mIcjygsN4JcPY2/VT6NaeXnaGN+lCXQ0nxeoxqB2yObANCEzFv+X39R5fdIjbrOMHh8/lV81zoH&#10;WSXmm2mtLftvxwFQH2wnANbZ4Y/VDsN7s7cgZessDuX77XwAVMjri7bgVBGpqHZYDXG3G2faP0Qe&#10;E/2KH26s9+zTze3eMVHFYIaTVXngwzH7WJ2z+zKC4Z2x4PF60rfQUudgcuyCKlFFJaGokkyEjixm&#10;2KFKVD2PdMv1mDX3Ejzx77M4rh+hjDEJtNpL7CnlgeBuzsMgU1YOoRnzTaLUFtXQUx/0sQuFzxL+&#10;PxlH1aOiSfRd9pNWnqFtSnQ8NV5T+Xeqw6f5WBlX3SRQT0cp/2Y88cThuOX3k/DYox1w7QnUKR2A&#10;TlY0rCCoSIYAVBuLdd9sx2ICRzHO59YuEMMC+3euvNlweLSB16HtBHsXQSIRvLo/meArk9kXSmQe&#10;zLOy/xjeeuzXCsev51dTsSwexPI4r/eLcajWVY4ujby2NTrKVtjaXgcrYoBabKm6DNO9IMr1CF6o&#10;vRNvL96HEO3bLGKYV78CzJYMbufYvmxd+cVaX2gpr8BZpW9ifX03g0GDA8CdsBXO3Jxhy73VD+FN&#10;ub8g7KmMdZ1I3fghhlP6AFB1w1QnUJ5B7LPVXon/dc+BhTYqChWPbVRqhp6lf9t3RLRHsl5Joei8&#10;Hx94j1aAN7Az/xsA+Nrih8rakaIzhvW3FkmexagRv8JJC7+FB+8/G155Jsf4cMp4PhvBj8+n842r&#10;VYkUR6vmyrSXqJCo9q0SzBhq6QxZIwQ3HfzjUS80WW7Ym3LtKAI/aJuWDttxVOmZ98Hu8Or7Y+nS&#10;w3HTje/Ad776Vlxy+Vvwl38cip78gbwfDbkyhtLONg19vDaL9JRAVx+DruvH4pVUCIVIAoU42x7e&#10;mQC45WeqEtOTimB9OI4l76cj3TiVfTJYsKftOWyvq/yICVh/2RQsTgSxhqxyxYUjqOcTydhSyDmM&#10;dso6R3koc7xKZpfNK61Ju3wDWI098dnSb/1KTlXihQoeGBB0GwDgzgFBFUZNVD22YR2OL16FFdQl&#10;Q8IG9N+2AXCY5wB1Y+Ixfu8dg73y9yPikXkYANz5iyB9ABiuOmbRRcdsJtk5Y8sv4ueVeQxVk2YN&#10;SpOkfvrH5nbvqKjyCmpNWLfxaBx6wJXU8W7q9RsPAP10HJtjqYOIgEhYhVWLCMXX8LMHMDpzEz5z&#10;1JW4/mcXYfGrMzmO7+N4T6MwHCXQKd/PX4mVxAliTai57bAIkGUCXplKZaQSh03GqJqQSjdSnb06&#10;gbEmFlnne7MneDTlTejZ+C7868F34lc/PxjXXX0w7vzzW7B81Xs5RiqYMI3MZgSBr4WMUYfVDzVn&#10;c2vR+DtkW+UHdsPSkXGUgikUCCDaombC08YdOUxC+6EUEgFkk3GsDySw5hSCljfRsOvBAqDSYCqe&#10;DH4yln95LJZHAtjAMP7V41qA3FQyxCaU3BQcm2HyMACgXg2Q0I66GVGdYl/BKC9LO2OkRwDUSXFh&#10;srItAXDnSYxkR1Wjk043Ppr/FV6svZURqNo4GADcCYsgYlc2mdbV3imYaD1rJiijHq9Ta5wHOJzS&#10;B4CxioWY6yLleuYAlT2Kj+Cv1aNpfOwItn9TR5gB3dz2HROtAHdg0eK52G38zxEKFKjfb0QAZJs4&#10;nv6uFIYpmitUmKyy9JE82616fS9x8G/B1D1/jGNnfQM/+/mFePqpk1DuUR6h5gsPo+xOGcG+7F2g&#10;MMBEgNNqrVlV5+c6Qc0IWR7GUvagvInM8H1YufIY3HXnZ/CN774JF359L/z6F/vj5WfezhBNzHP3&#10;XvZDY1VZLIXLtRQVVrsdhmOsBgjHv1QPw14zHcve1YSN4SiKKeqFAT+xwJ0Jgrx+KML7xZFLJLGU&#10;zLP7Bj0/2e6ggZ59UqEd1nm94u5YcuJIrCfLzAUieOWtMdQWT+H/6cCgFJ0R/x4yAPpOwyS/12Xn&#10;rfi28xWGn2vMSW0JV1EXdaqmLaqNbXQ4RfeI6aRHHXfhlvDO0p14WHpKfNq5AMgLvBYAluvt+I57&#10;AdrsZaaKQ4xAFGmwFW64pQ8AExVtk3OQtjUoFt5U+geerr+LHUP2p/km0xF9Hm1z23dIGObJyB9/&#10;/AyMbP4dgYSDT3BpqPP/ZfHP+RUI+kAYChYQD69DOEzwi9Jrx/3yXYHQRn73KX7nTkwcdSPe+/ZL&#10;cNK8r+N/f/Ql/OGOL+LBJ2bihWWfwOruT6Cn6xPI9XwE+dxRKOT52vMJbOz5FJZu+CSefOUY3Pvg&#10;ybj+xnNx8cUX4lMf/QIO3fMEfPz9R+Oaa4/C4rUcExxAmUxGORJ1ZxSg0FhVdTRPqDQdscYKwaJB&#10;mfOhik5/Uy6oU5uANV+fhJdiARQISPWgFkP6QLBBRw5Z+q6tQ5SakQ2F8NJ+cThL9ubzau/2YPVS&#10;3+N1QEBatztefE8GWYKfE4xh0aQo7H9rRVnb19SP+v5wACDbLp2nndcRw3XuSRhRWoqUUyYTpO0R&#10;iGK1om+T2rggGWCnwyVabIkTeEOK9Jwq9is9iHtqHzNrEMMHgNs5B6iOyddH4MvWN5ChZ0i4NsGI&#10;4ZYphtD4QYZL+gAwSQYYJ+hmbJXAyuOI4p/wSu1g0zbIY24azM3t3lFROSzNmf3tvvOQjv6J/aXi&#10;B29EAOxbLWbbAmKD7C+2VSXtg5EyAVBnfRSQ0AFIYRvRsIorWAR0MndVfw68SHkQ0ejt6Bjxa0ye&#10;/EscuP9v8LbDr8a73n0J3veBS/G+912BI955Jd556LU4cK/rMH7Sz5Fq/S1/J/ke3nTIybjuhpPQ&#10;WfgY+2xfsrwOsrwWVHSQjeYL++YH+apzOrS6XqnL4GIExaGlcTQSAatXTqKEJtiP7oMXpoeQi5PB&#10;hihaDQ7wvhR/29rQ5gBVVsu/BvXFpAkQuAJxeKFWrGHYuuaccdTHqXAqZC9sV6P2bi2986yIw31+&#10;Kp7bK4p8OGFOpFvUGkLPnUqqbkPNjZp+HC4A1EYHJRtrtfVm9zhMLL6AVrvUC4CMvmq92153OgBW&#10;DMHSOcRJYsy0wn9wa+UYMnu2b1AAONyLIOwQsaz1ZETnFn+MtvJ6pCvsGMc/07PRQ+wMiVe1CALS&#10;Ygvt9mp80vo5VtDgBnbKcInOsvjjHRchFvwndNqZ0lEa2MD/IekN4anjSuoO8L15NUIgZQhtFlWo&#10;IwGl1gRWUzSXKKDMUm96qD866U2VoR/GHrv9CFeSPZY6j2df7U3moLnBFMdDc4P9+1Ljs3PGqLGQ&#10;OamOYy0BlKZhxZmjsDgSghslG4tF4EUYigeazHkg2q0xoJO2S1T5xYkSsEIpeGECH69XDSXQQ8B6&#10;Zn+G4Y/tz34ZCVfFJAxQNWrvliJnroOQLIxC/veTsagpgO4U/46k8FIqgI3XaQ53BAGLMGT2yDa+&#10;zo6IGJYA8J7qJ3BQ/gGMLmVN+fpYVTuwiBkN7HLYheCqRZCM5SFVy2N6/mXc4M2DQ4dgTmfcor07&#10;CoDbEwL3AuAqhjQLi1egzek0u0CSjjqlwQPsJImxU1Q9Ikn22W6txFz3SqzF9J0AgAwDFBJgKm74&#10;zRcJGP8giyJvCb8xQ+ChSh+D9EUgT2avpGvqi0r+6wCoQCyLYNLi/z+NlvjVOGP2d7DkJW3De4dZ&#10;cVWVGDNnqEo8Jv+wUb/uQtG2QLPDYSIqT+2H598aw8ZoAGUCSIliR8iegk0EQgL2Dq8EU0/IKCvB&#10;FK/n7ze2VAUmEseLmQBW/2AMUN6ddtV3oNUgWZqATWX0K3ui84sjsZTtLkbJAAmqi/h+1TdH0x7H&#10;GlvdOQAYwIP1o/CO8t/QXs4hylA0VqshzCiskV0Ov/gAmHJcJOtFTCkuxlXOaWDcN0gAHO5FkF4A&#10;XEQvf0zxBoag3fQIBEBS1Ig2Pzd8iOGXKD1QoupvkWkrr8D57reQrY8fdgD05xkEgNNxzbXnsp8e&#10;IPh5jG7+PwVAw/42J15rZTlu0mpcRnYFhFJkg+aM38dwwD4/xV2/v4gs5UQC3x4M7eI0WOW3Cfxa&#10;KE3Ul+E1yu0XOXOtoragUB0BizqS/dUkLGohADIMdqNJ2GRtHoEKQwRAhbtif0p7qRKgamHtPong&#10;lY8RfNfuiTIIXGSjdU+rtYPTUy2WqKJRfe2bsPLIFNZGImxvjAAYxapACEtP6wC83eAqbYlG3+ga&#10;OyoGAClP19+GD5dvo60XSDp0DohSYHYVABJwqwRAhsHxagljSivwbftClEzmws4EwNdhgM/XD8GH&#10;S39E0s4aAEwpFWYX7gTRIKQYescrLlpKS/FD51y4WpEcpGINVkyHenxm7IkrrzyP/fQIgiEOvqkC&#10;3cAO/o/LpvCXwNcHgEq4NmcFR8gEA6uQCNyDk467GquXaqfJ7qjXyXgYYto1sqiKCtFqaxuNUeWa&#10;zLzU1v26q0TJ2TKIWqUZVi2DXI0g17MnNpwzDi8lCSbhFoa+fI1R501y9EDRYkaDjjKfS/p9LxAl&#10;oIYZWosNtmBjJIOXDo3B+ed+8LyxyNUFZgzdqkpYbtzerYS2VmeIW/jTnlgyIoB8NA0rnoAVjaIr&#10;EMPyz7UxtN8H5Yqqwgx2XnFw0geAy+v74rOlXyLmlBEnG4uYsne7DgB19nCqYiFaKZKFrsX51vdQ&#10;YJ/8lwCQncKBfKr+VhxRuAspu2hSUtKuy4buOgBUImbGy5sl8nYC4LXuSTS29E4JgbXFCNgHl/xE&#10;APg4dZ1t+P8SAMX8+GxUlM3C0NcUYlUKzSqMabsBV1xKPfFOYJ9MhaUdNyq7RdanRY2q0mRUQLav&#10;eKreD3K+a2eIAFC7G2punI4shkqpGeXaKLjde2LVOSOxhGFkiUxKwKXjLAVmdSN94EZDathZff/X&#10;B4AUAqAXCZnQdwPZ4PMHhlH8+27mQCMn12x2JjmVIEGw397s1xGzl7k+EavPa8dq3s8OtaAcb4KV&#10;TCLHeyw5iiy7e18UnQSqDtvd4Bo7Lj4AdnKc55SuRtgmh2XkFa0WaIO7DgBTFYqn/cAWmq0NOK30&#10;Y+SUZzpsAKgPtgGA1AqKLupfXB2iGz9Zew8Os/6GhOuYcjVKjowzJG30AMMvfjZ6i0sA9CoYX3gZ&#10;t7gMw2h8gw0ttkeUXKqJ/Ut/ohD4cXakwt//D0NgAXvY5qsOZtc8Z8lnfjEtfDyC/ff5Ef527zns&#10;i3ewr2NkVVI07Rwho1H4y77yV90FePw/o4iaf9PKL/vQ09gw3DSfb93PO0vMvQg8RhzVSQwxhGLI&#10;u3Z3bPjiKDw3OkC2xhAylESdry5DYocgVonwGcnk9LlYoqvFk0gYblBpNE3ssBRDXf4d1sIHw/5g&#10;BhZB9JVEAM++Mw7rL9PpAEbTQfC+rliotgz2tqc/qTBCpse+0vSBKm9r77YKjqhqjPPi3lj0pjiB&#10;OoNCnNeN8beqbM3weulhBPZ1k/1Uoi2uNzwie89jLM4qfxdxRnupqo20zv3dRdNdCrVjxBXVCox7&#10;BEJnAxbalyFfn2TaZhhyr803BsAhLoJsCwAfr30AB9v/MEvUcU/1wXitXZAH2CcCQB3ZFyU9nlJ4&#10;Gn/0PsdQbPBzK9sjPgDuict+cg776d//HwNgxQBeMOww3NVh5+v42Xo+8z1433u+h1cWaU/xAfAc&#10;LSj0ze31RQh9srnfBIba8eBoTlAASCat7XXSLT+y2PzdXSa9BlMtE9DsFnilaei8aRKefVsYS5MB&#10;FBgGexGCUDgFL8qwPsZXgptHwKmE+BsCnBtM8vMonDj7IJSheTC8poj1vdQawNJ5LXCe2pugNxmO&#10;Un56DbVhezaJ/l/J4HQW7DOTjoIY2d9YrPnueCxqDvC+KeSSIbNog0DCMNel+0VQWT7efNe/RqNr&#10;77jI3osYgwvKX0Xa3mAAMOPuWgBUep0Sov2K8hsx174CufrUQQLgEBdBtgWAD9WOwr72/aSlZICk&#10;qEEC4K7YCdIn8giixZGqhz2KD+EO75MMuejBd4ISiM1op8Nll5zOfnqYHakUkv8fAZCsL8JQN5FH&#10;KLWBALiEz3sHPnfcV7Ch6zT2wQTUGWbZKplEBWvcV5tlEwCKHRIAXbLFHuX/kYUJDBv9ZldJhaF7&#10;gTrepXnK2iS4T+6LFReOxjP7hvByUxBdgSRBLUqgY/vF8Bh+1oIEb30WCKOQoMSSBKFWrCcwvdoe&#10;xKL3p9B9zRQyy71gox05Xt9TQd5Bgr3OVjEHOJEpu3XaIK9ReXV3vHJwFD3hgAmviwRpl+As9llm&#10;mL54OkH5lYkgNNDoh1/3ZU9FMsCv2RegxVph9uTK7kwx0wZ2OdwiANS2O+UDqjJ03OnBDPtadNd7&#10;Mz76OZZdCoD/rP0P9rQfQtS1kNTRebsYACO8V5zeSAB4YOke3FP9MEOr1E4BQFUz0SrwlVecyn56&#10;gGAh8HsjboXbDgmx/QNFikEGGEhmEU5081nvxMxZ30V3aR6ZyEGolZKAHaehkvVQP16PcfgAGEbZ&#10;IhDYQRTqGbzopFAggGqHRqPf7CpRGKwSUlZdxwa0UKfHAs5usB+ZijVfG4XFRySxaFwIizIBLCP4&#10;rAkIFCNYT1nO98sY+i5PxbF4ShLLj2tCz43j4K6cQuAby2duI0NW4jfDUz5/o/sPFNmWx/5S1Ze6&#10;w3ZVGaLn9sTKi8ZiZZT2yEFTkrUWa9wwr0sgttiOpVMicJ5TeS1V9Nn6ukMTn13l62PwA/dMjCy/&#10;xIirZjYhqBpMI7scbvEBUCGwjs1kOGzn8BnrRnTW9+wHgNIlzX8OJwDyAq8FgPfVPo7d7UcJgGWk&#10;XTWQ7IEguLnxosjboslDp8+ixTFVpyAAvqV0G/5RfR88nVP7Oka5/cLnVjEETMP115/Nfvpnbwgs&#10;wGgALP9XxIAen4Ovgd7XEBUjGMoSBDfwOe/CgnnfRrlM5ledCstuhVVJ07hbzR7e+iC2rQkAvXoI&#10;5TxZVCmIjWjD34pJrK01G2CUPjX63a6QisJxApTOetH5F9ptUeXfqI4i8ExB/SWC4d2T0XXVGGw4&#10;vw2rFzZh5cxmrJzThDVntGLD10aieM04ePczFNswjc8yBsVqGnlPiy28jh1jH8X5/IOf7xQACjhr&#10;jupPjkbhgb3w4vQEimR6tTB1kGFvjeG3o/nIcBAOQ+AVE8ms/6Py+HRKw77i7ttSAeNwqbcA46xn&#10;EKnUkTAASMxoYJc7JgOxYvN7AaDKWSjxOuN4iNhFfMK6BRvrvZseiEX+dMpQAFAfbAMAN120t1ME&#10;MFoFvrd6FHYvP4KYo716NlKVHJrckgFCNTZatQxImVr/1SpCSpGp0dhInUN1dWCjU+AHL/IK/nnD&#10;Lg4v3o4Hqh9ge2mYOwMA5Y0JgDf+9jyEyADNWcD/V1eBe9leKCzHpyTnIse/xOfi3xGOWUQLHrdh&#10;9qzPo2SfQCWbiKqj85XJmLSgoRPyXNX8e31jk84I6PJ2hCwwhOcrrbhyYwSL6i1m21Z/ANT7XQmI&#10;fv3C3mcg8Jj3mtfUsxIMPc2/gaGmUqtq2r88GrDGE9jIFCuqdNNByaACghy/W9Xcps2+UUUW0zfa&#10;mcH7qNT/gHtL5Bz06j+3jDhIRkpn4agNI1EvHIJX5zC8DpHZhfiZyncFqIcEQS28eAzLXTLAlSqx&#10;/7gYYLOx14H3GboEUMIYXOGchInl54wda8HTP5OnsW0ORqIV2rAwgb0XJh7Eq5rOIqskXoTrBCna&#10;t/YBC0uSbhFRr4BMuYZ4ycLHy7/DGhXsMOyvT2/07I0AcDi3wumGFF343sqHsF/XA2jJlREvF5Gw&#10;imi2VKXFM/X5EtUcktX1pMvdjNv1EFQTglWwxgetM8Sqb32I+vaIgFULIREOxuGFv+Bf1Q+xvTtj&#10;DlCGImOYit//6VzEAv8gcOgoTIJgI4B5o0sv8wtFiohoL3CQr6EcATGPYExh74P49Me/jnxuDhVs&#10;d9iWJvF9PfAVbXv7N4QSdalUj+NupwlfWh/Ek56AQx57uMdqGKRXx7cQFRnQXGGfmMOc+v2/eY7+&#10;f/P/X0dUuMBnwQQ2VXrhdV3+nTWr5dOx9sfT8FwzwSeS1qD1Dh5trzdRu8bP3EAAy8UAHydjRSv1&#10;dOv7DFU0RlZ9NK60T8UEhsD+6W7aj9/YLgcnNeJDD0Gvk3hgGyKjld5YxUaT3YOmygb+f4m2Xffr&#10;D9oqhpBFW7GM9txGfLx0A5bSHvsA0DBB097XAsDtDYF75wC3BkDekIP/hHcQTs59DZ/N3YAPZf+I&#10;N3U/gOndL2BEaS0yVgkxlyEqmaFWicMUnRmSqRQMUwx7jmGCjTtncLIlAN69UwHQ1APEWNz7jzPR&#10;nPwzQqq4zM7cAlj+r8gmAOwm6Ol8YQJ5tIBgpEQd+A+V5XtYveZUjvF0uCWGeToljMrkp7Y06p/X&#10;FukPyKrW1FL4SSmKs7qCuNti2Cl21W+szKpnLyt640mfDfSXRt8bvPjzoxGGyAxnaU8VCfvYZQhe&#10;uHc6nt8tiHWRJKwEnW+DIzz7AHBZPwBsdJ+hys4CwFA9TwDsMnv5Uy4Igqoor6IqFsGQTpkYkbRL&#10;aC+vxtTiozisdDs+k/81ZuR+hu8Wz8KG2ph+DPC1AHCIiyD9AXDTjTh4BSeFxfUD8TLeiudq78YD&#10;laNxg30ivlS6GMeWfoND2Ogx+RVE7SLDZIa8VT4kGWCTS0boFhAQ3W3YOYOTgQD4IENyVSYebgA0&#10;26jMIkgH/v2feeho+RWdcNEHkq318o0vfQAYIuMLWYyoOhGKa85vLXab9FM8+7z29E5FtRhl6NsG&#10;yxtJw2QItoNGrznkupfGg14SZ5ZDOKkUwbXlJPJoogLz/0zYJn17IwPg8EtfpRXGRLBVEafG0Lk2&#10;FpX/7IVXD48z9I2hFCVT3qp0vy9Vhr8KgZcoBH5iKgFQWw8b32sooiILAkDtvx0+AOQ1PJh0miZ3&#10;A3GhzBBXx1oQAPn3WPt5HF7+OxaWr8eP7QtxV+UzeLL6ESyqvgMv4HAsqR4Ap6r+6m3nJiAcTgDk&#10;BQYCoFkA0Q3FBuw4XDeNMtlRxWunkUxBd30MVtcnYnH1YNxTPRpfc7+CTxR+jQN7Hkam0IWgV0FT&#10;tRvpShc7UnOAjSc+ByO7EgB1rojme15dPBNTJ1zDviJj6otK/q9JLwCGA3RKDH+DibVkgqvQnvkd&#10;7rhd478/bFVPYZhar4xCxfWPGN0RADQhM5V0I8HumnIcJ1gRzPMSuLgQxlJVZ4ESfrXIxjEzALhj&#10;IPt/SfxpBA4EgUUFR026SzUJuBNQfeUALPpIBmu1MyWcgRUNEwC1O2VrZatRDAOcTAb55BsbAHWc&#10;Zp9963f6O+F5aPe6kKmuJxhmMbq0FG8t/IU68kP8tLIQj7vvxVpvf2SrE1EgrrjeZFiVZuTradgV&#10;lVjTpodefRkyAA5yDnALAHQzcMgSSp72gbahwMZlkYRdbWanJWAx5FmJyfh37Qhc4pyLDxV+i1Gl&#10;l5F0sogQ6YNkgCqhrw5VxxhA5N/9O+61RMvimjSNaBGk8GcDgNWdkAYjADQn0bPj13V+Docc8DP2&#10;Vbe/+2lLnXwDi9hqr5gV3xpimvsL9yAcy1MHHsB3vnoJjeiDfN40HI6lcv3MCqkm9unkBhMCaw5K&#10;Uq9okaFXGOI9UInjS/kgjqeuzK7EcEYxiIedmJ+7RmXVDg3tt9b3G113e8QH0X6iawtcNY58Bv8A&#10;p+HVkdeTvpQfLYp4Jrpie7SLph7W+ibBcAzqi/bHoplNWBom4ES004QMXCu9UdpgoxA4FIJFAFy6&#10;RxTuM9Oon1pZ3/reQxUBYBljCICnEABfoJ3SedL2tDrbyC4bSVC2aoRYI5uvu6Z6VEupgrb8Rhxc&#10;fAhn29/D7dVPYAn2RoHRlqkXWWkh+LUhVyMbtlqRr6VRVLK452NMnzN5bQAcpkUQAYsA0NyAf1d0&#10;3q7XAs9th0s6WuaA2gQgnSlacTg49aApRe7SkLLVCXiW9PW7zldwQO6fSJXWmQnPFlLfFGP9MEEs&#10;VdG+3t4ii/1lG0fmadeJ0mD027eVb8P9tfdTuYY/DUbPC7fFnL7V7b0f733PJb43iRBM/PnoN7z4&#10;e3o16H1SQTLUjWgyy2d5CjM+8h14hRP4jDqZTf0nsHt9wBsoZmKfjEbsxuXfJUSxsZ7Bjxj2nm4F&#10;MZuKeSJljh3E9eUYetBGdh2D40Xg8DNPW9UGXHN7xICcmbohyFF3tQXN5vNosUFA4xCMtaDlEoil&#10;39u/oLMDwmeCw1cvRPtQ7iHboFQZ5UbSGdQwlsxvPyw6uhkrQ7QvDlg1zOcg+An4GoGfpBIJo8gQ&#10;+MVD4vBe3dMAgtMLBMMnvr0rDeYykwbzNELVOu1OOzNeP4vDP0idwFfpRNrrRtK1EGEUGKkWkbay&#10;mJp7BccWrsWt1c+gm8CHSisdAx0Ard6hQ9QZJ0W3CSXtoWb/FasZFGsjOI50zOxL4+z0zOa52VY6&#10;mh0DwEGEwJsAkF6mzhssYYff5Y7AXdVxeKTWgVU6tLk+CqYggfKfONBlIrdRNjtKYByFjbWDcGtl&#10;DmZkb8b43Cp2SgEtXh7NloW0bSNZbbCVbpsAqERoqjUB8NDy3fhr9QO8585Ig+HzmvMWMvDwPpww&#10;4yfsq8X/hxigChz4oNdX4UWFTsPRIgLhZzB94qV49emzOW7jYHlJE5L64Oezlu0VMZwKBVaI499E&#10;Zp7EmYUA5hEIZsIHwNlU5gvIAp9SySzeU3Os0heBRKNrDlaMs6KIYTl0vnSRZC/atRIz7Mhiu2y+&#10;r1m8r81XYziNrzW8QrvRs+mQejfF+/OZzQFG4+A9sjuWvT+J1SqmatJdBID8TS/4vSYAUglfOpzX&#10;XLUXQZUA2PDeQxEfAPP1sfhf51SMtl40q7LKAxxMGkwfAIZr62mrG0hWtJoLpEt5HFT4K77hfh7P&#10;1d+CLHHDdePUmQA8Ap/Ik/IyPdpdttaCVQzBn6u34y/VDvypMgKPMPos1RiVDQoAh3ERpE9Az357&#10;OY03rwpgr+4I3pIL4ZhyEucXm/BrpwkvqeYaaTNxHpbYYKkNJXcMPDtNRjgeL1Q/hnOtyzG28Cyp&#10;MEHQLSDh2PQOfXMEjTu0v4iGKyNdidB7lx7AnysfI4PZGavA7FBl9JtUmMNx4flfY1/9u5FOvkGl&#10;HwD21fqjhGI1jv0N+OWlF/G53gfbI4MXOOwA8+sTJUe7BDqLY1AtR7GKCvujEkGPXn0GAeiEeogA&#10;GMJM6tOJ5SBusNIoV8kCqbiOwkTqSqPrDl7YdtUfVK4ioxNrPfVuxUh+3k4GkUSOTKKb/2/zvc6+&#10;bXyN4RVNCbh8dpcGqd0dZbatigyNfU8Ufr0bFh+g3SVkh2ECdcQPe/uD3zYBMBRGNhjCqx9k1NO9&#10;Jx00yQYNv1EbhiIiPdoK903782i3l5H9+VtQB7MVztgyvxf1SrRVf+Ez7WzAEbk/4eeVU7C6ti/H&#10;IU2G18yxYSRJsqS+0gLZOkzA32tj8L1yBjNLKbyPerQ/cWa/DQGc1pVAp6kHuGVbG4fAw7II0q9j&#10;+ZkA8G5nJKYQ/GL0pjF6swTRuy0XwLTOAD7cE8OXSxncW2tDT20kQ+JWMkAivEcvzwfOVcbgORyB&#10;C93vY0LxWUTcLBLsJE2MDh4Aq2jyiohWPEwt/gd/8o7ZScUQtAiSoncRAB6In12tZOi/MPzVnFpD&#10;3XzDiQ9+NR/8gnzVZ4FX8MmPXAwvv5BjshcVT5WKdfrbgOffDpbkn3OhtI4wehj63m5lcFI+guPp&#10;TAV+fQA4i/o0w43ifP7fkzoOk45Snl+7Mxpdd9DC+1ToBJViU7Ha4KwYj5dvzWDVvaNRL+1DEBoN&#10;y4qik+0s0XhkLA2vM6zir/Da9RjvSQftTUF12R5Yf/EYvDI6gM5ADNlEGt3JKByyuv7Aty3wk1TJ&#10;/joDASz5ZAtQ2I33IGMagvPalggASwTAL1sXM2xdxyjNQdotEdgGt2gpO+2wHGQc2qu1Ee8v3Ijb&#10;qsdgI0PeYlXMrwluSYViO8jQx2A5I8lfeq2Ym0/i0K4wRmWDyJSCJEcRxO0mpLvimJVtI8FSOSy1&#10;cbPO+OcZ7wQA1AU33UgAWI/iL14bRpdDRPcmJOlRo2xMjN+JOmFE2ODWfADv6Anh21Y7nidaa8+l&#10;ow3olQxydga21Yxl9TfjfOc7GFt8CTHPMWkyfQD42iCocli1TeWwJhZewK3eDHbI1idFDVU0ae7R&#10;Q0HbpDAd9/3182hK/JH99X8nD9APewV8WgQRGFbQ2noDHnvoS3ym/clK2shOmlF3G5zfsR0AqLm2&#10;aoV6Q/14qhbHxXkCnt2CWey7WdQNgV8fAM53YpiZD+J6Kr+OWJXyCjgbXXewYgCYhuIwhCrSYXn2&#10;aFTW7oXHLx6FJ77egepz+wGu9uuqeGvfs/V7PrZtYLQzJDH30Psk+5mMpTQZ+Zsm44X3JLEkHkFP&#10;mKAYj8GKJlCIpVCK+oczbZJGg9krNYbLGwmAK05oQ43X1Y4UP12p3/2HQQSABYagX7S+jWS5C+mq&#10;1VsNhs60oW1uKVr4aLYdtJRK+Ej+dvzV+xyy7lgCUxpFsXTqnesk0VUbjTudiTixO42pJFExYkjI&#10;DiHMyCRGxxlCDGnqUiqfwPEFMkZTEFVt7BsvYZWqDO0IAOqD15kD3NQpvClHB/8kKEwuxNnANOP7&#10;CB80SgAMImwaGyaA8ZWhT7IcwCdyUdxH75tXZVuGAQp1YHOwCJ6LGVaeXfoBxhRe4TU8mHN+Hban&#10;ZiNTqSFeocEOWHESOMYqVZMtrkIM43qW4gZ7PtvGcIDtU7s3tXeIool1t5ZmWxm2oB2LXjkdkyfc&#10;wP7SQUG1TToZCFEh3oi5gSbnr4SwxjmaRyJlsd1P4txTz6UCfZKAlTAMpaLDyTmOjfqgkai2n1YI&#10;1dd9/a06f56XoDI342o6wuMZFcyks5tDUJxFndosQSx0gphBOacQJgscAUcLaPxcqSFVApjASHM8&#10;27W/leG3VqClvy4N15NR1JtQX70XnpifwMMHxtH1k91QXTqZhj2WzFNFC8gaGQ7b1MkyX3VMp8rL&#10;e7y32crG68pxO058CzHnGBOwtfDjGVGdQ7aXLLZCNqtVXkUkOrISpemw7p6Gtce1YPGoAFZFVNAg&#10;Zra4VbTFzVSaUT1CGm3DQdwsfeCo360jC1x3wVj20wT08LnLvXNgDftmB0RzqUo2ztbG4bTipWgq&#10;dtHmtAXV3ZS9sdkmaQva+upZCGoun7wxUGWT+VnS24B399yNOyonmPlEh4BXLtNBuVq4aSJBGomv&#10;E9z27QoiaAeIGyH+LooQWXMAEd6LxIrtiRNrMvkYTiukUdCZ1APITmMGOEyLIJtupE7hgD9C5N6r&#10;kOIDZ8j+BIBxA4D6FxggiVIA78yHcYc3gl6+gw2P0APT8xFYLLKPJ+sfwIz8tWgtrUG7baNFZfa9&#10;PL0GEHeVc7Q1AAoYozULSdfB6NxKXOmcRSXs2AkAqDmcJBWaAEiFLxQ/g3e84wrToXTA7EgOci/4&#10;BbZO13oDiHZ99CBiEp9zHOsNGDv+Orz66snsq0k0cClNgs+qvaSDZxBa6VXfeBxfYyj63KURMoy+&#10;32nCeWR3M7wo5tDhzeb/bwmAAcwlgM4m4CwshnB1LoaVOj/E1AzUYhs7UrpHPavQnTa6/+uJDEHR&#10;gFJeKtV2gGHnkx9O4PFMEIvenkLPj0aj+tgeQPde1PkpHOMWs1/Zoq46tlJl5BQYmrvprcBP4vEZ&#10;Kx77jHrh8m9b9QUt9qXmH83RDNOApfui9PspWDWnDS9MC2I1ga9scvwIlAQxraT51ad94QD1H7iG&#10;sgkAGS6vjDEMvlSnwo1FD593+AFQi54BrK9Px+zCtWgu6fwfx08/G5CyJpsMERjjDHdTjMwitW4C&#10;oECxB3uX/oUbrLPRU9+DNqqzSwiA7F+v3kLwG4VTynFMygaQsIQXJE8UvQYQNRImvsTZnoiXQhMB&#10;8AvFFAGwqQEA+s8/PCHwthZBegHwSXr5gwpJRJwUH1YAmDBh8EDwI55TYghR2d+6IUSaq9XiJpSq&#10;AkClI4ThUJH+Uj0G78nfgeay5gKzSHk5PmzdbKeTmQ3s7LjqEHIwUq6NjtIqfMu92CzXa8CGEwD1&#10;vC6Ns1phmEbjrOGtmD/v6+yvpQb8zLkZ7D8/z66hzv7XRft8w+ENiBim/wjOO/+rHOe3msWHikko&#10;1X5fCsejYR9sQ8R8HI6OWJKpXlyJYnE1hW8XIphbzmAuAWQW/38mx2QgAM5kXy50olhgRenRA7iH&#10;IVFFUw0CQbIAc0g62SDNrOG9By18Rqec4riNhPf4NCzaI4mVgTYsT8exdPcoVs3tQP6W6SaVBIWp&#10;BN3xlNGoqxYfCG5kcTXqb13HMPaKOaOXQO/W2s11ayCYMoSDOw7YOA3lh/fA+m9NxuIjmrGkLcJQ&#10;lSFuIMbuoWESvGoBMT0B3oCBGoT0AaATCmNRWwCdN+3GsRxFQqFV4GGeA+Q4yZ4W4RB8svxbZKwe&#10;Y3ead28EgEF+lnBdNLs52mYOUbeKUeWX8RX721jnHogqWXadOADVlEQSzzIiPD2bwriuMCPJBK8h&#10;wOsDvz4AjBEAo7we40oyxtZ8BF8tpcBA/L8LgC/QYN6ajSHuJBDmzcJ1giHDgIEAGOJnbVYcGbsJ&#10;0VIMb80F8afaCHqAVnpRnZFAD0tq24M9cI17BqblniNYlulp8khZFsGwzGtsDYBaio+zs9Ok3O32&#10;Wpzp/gQbQGVg2/25nM0dM1RxlZ/kjSQAaiFkb1x2yVkGSMQA1ak6N0OHBzXQ1zeGhFW8oQuhQDcm&#10;jrsCz714Ep+jjQCjkLeZotPbktsFgGJ/Zv+qWBoNr8K+0cLHLXYMJ5MNHc+Qeg6VeiDw9clM6tHJ&#10;NATNBR5HkBJoLqp1GLYNN0rxGYgpOjDg3tsjYqclgrMqvKi6cvbaCXh+ZBQbom3oDKWwPhzAyo4g&#10;Fh8UxbIZLVj/g8ko3Tgdlfuno/7qNNQ3UKeyE4D8xH7Cv7umoL6K///EVDh/nILcVZOw5vOjseSD&#10;aSyeGsSaWABdKpwapbOPpVBORGHFdW4w+ysU56C8frjbSAR+ehWTfGlKCMVHxAA7+KzNDMEHP4Ux&#10;KGH/a57t8fqReK9zB9JulhGXTZt3zLG0W9qkFkVc2m0ZqYr28pYwKrsen8v9Ds9W3418dSQZqj/t&#10;pVPxllD/zrQSGNMTRFu2ieCaJl40BsAIowizvlBJoD0bxA/5XTmnnQuAvMBrAeDiegrvypGalqOG&#10;AYb4twBwYAgc4nebifwdJQIkwS7iBHFUVxRPV8ehTE9r0VBstwkWw5QVtQNwTuFqdkgX4rWNvG6n&#10;ORF+6/mGKpIExmS5wmtbaHPXYaZ1FVYTRHcGAOpMiwpBQntaUd8T//jHAiTif2KfsW3sVFWI7suz&#10;G6CvbwxhCBxk6KtiByedfT5ZzLtRo+PSaW41c4gRWY553Q4DYj+LHUDzbvU4PXIaj3J8v0gHN58s&#10;7jgq7om83jwvhNlU1EYgeBL1Yj7B7jh+b345hF8Uo+jkdSpaLdWCBu+jUHire2+HiJ1myTZLbJvN&#10;qAWFSVh+3mgsJhiVoxHYETKnUDPywSTWEbBWkNYvZ5i8cnIUyw9IYdWRGaz6dAqrj81gzbFN5nXV&#10;MSms+VAKKw8jm9wjihUdAayOh7EulCDoJWDpDJEwI5xYFIVMFPk0AYv/74aTBD/qUjiyCci2V/p+&#10;VyQALnlTAu7yPclAm1G3mgiAw88AZev/qH8Ih1l3I8PQNk3wSzPMVWXo/jYpCZOoJCsMg01FqALe&#10;lf0nbncWwnImIFttQVFpVl4rujAG3ylmMLmbCEFQTFIXk3SGAfNvawCMMlyO0clG6GRHM1S+nFEn&#10;EWAYAdCERtsBgJRVjMGPJh1NFtlAGo8aG6orfhcL3FIEiwkaRZgMI0RlTxcDmJdN4tX6JLh8GI+i&#10;jG/NufyzcgzemXsAGWcNOzSLUKW+FQBKEhUCoOWZA1pSXjc+WvoDvcp+PgCyvWIo8v5btH2HhGGi&#10;Bk4rlPRcVW88Nqw5BvvucSX7bCPDS7GrMgJ8DahOoAmF31jhcFinusXWobX513joYZW2n4Kqq6Rn&#10;Pp/6SyBjjGfwfaUIQXl/AkDlSa6pd+BysrjZdhBzCDgnkrmJ5c0hkM3m9weCn0BxLr83h+xvJpX7&#10;BN777HIAD3hJOHU5xCBsOlS4DD/5nUZtGKx4DLtc6pZbyxhHVl29Bxa/W8dKBlBIxlAkQ3PjzahG&#10;43CCIdgEGYtS0v9Tsg0kTykQLPUdJxRi5E6j097dGMO7WAw2r+VF6FAiBOEI+1iML0CjZSjsh7EE&#10;l0aDtQ0xv+l9pSWz7UEs+ziBLzsdjt1MSXMchsoA/X727YbCV4HIn6ufxnTrSYJQgSywjITNMNjs&#10;5actaqOChO+1M6uFNqkzfCeUXsU3rW+hq66zUVoY5aVQd7Q41YLfuaOwZ1cQEVvIEOHvtWjaR5o2&#10;A2CQEYokQiwSAIbdOMbRwf6WIFpXpDAoABzOeoASdQr/fwO9zoJiApmC6KkAkI1nY/s/wOYH6fd3&#10;7/vR2RB+WG5GN5Vd+06L7CBteVmPPfF19yKML71sVpv8uoGaCdrc0WKAMQJgwnHpiQqk20W8o3g/&#10;nqsfRo/lG3TVhGc+GPbvpO0XXSvODtd14gRsVTF5H2Yc8y322UsIq4ZeaCPDzAJBxiEY1ihvHAAU&#10;O42q1FXoORz9ke+TKXzWz72qRjm2WyrQ9kiFTk/n0Go1uFxL4x6O5Rk5Al8vuG2L9W1LZnKsTuS1&#10;flRSArXSpqJm6xrodIYKgFpU0QqhGC7I5oERyP9hGhZ1hJCPJ1BKJlCOZRiikgUrEbk3GXlTJ/qT&#10;vVvK5g424gMUWTE/M+CmbW29n2/6br96ftsratOma/F1LYF32Znt7J/psApttB32kzt0ABT4GbsR&#10;CFJIP/Abbw5GWatoewXaW5FRmYqVDgTAGm3SRbtVxIjiBvxP9nd4tPp+k0Ors2A0z1zl+yfRgv/p&#10;ZsRIR7kJEyjCiC1wYpOEiAGkV2KAZIpTc2H8rapSWFvn/O44AG7vHCD/P0sGeEE5g+YiAZDApbm+&#10;rWP4bUvUzuCgXAh38kFUZbjkxLCxmoFTbcbjtXfhvaW7EXFVI0wd3Tvf0A8AVUIn5uoozhLinoWD&#10;Co/gX7UPcMB6B4+dZuaQ+to9FBH70/wYgVqndumEuEsvuYh99igi0Q3USTKsMMEvVnrDAaAqV4dD&#10;nQgH/oyf/+LLbPsBJqRXykbDZx2kaPHKpWgFeTG9+jezQcxlSDtrB8BPooWSObzeqYUgbrbiKPGa&#10;WlQZjoPV+wBQaS0yDJOXV9wXq+ePwUoyvmw8CisqJhg3OzH678PdEsAaiwG9frLF54P4/WCkPwDW&#10;CcBLEwF0XjKWzzYZjtVmSESdDqnR82+P+LYvG/LFRRqXuWejo7wGkVqJZMcyABjpA8B+Eq5WGCaX&#10;sHfX87jCPgM9OhK0ImJDR1lpxlqGvudaCbTT7qPe1ljRGAAJfGxHlOMWdRPYvyeCRwwAClQHA4DD&#10;vAgiD6G5H63CXFJqR0s+yphfosYqb2frB2goDJlipQTOKEfYUa1wCIDaEqMyTIXaWNLnr2FEfhU7&#10;auvSOyFKrGKbxGkxQRVdnVJUMvSxBEDNa/mDZ6i83ve2fceEvzcAqEWClHkPJPHwv+eho+nXCIdX&#10;EvyKFDLVqOoEvoEA0KTmsL8C5NWTrseKZbPY9lb2McNAstktkoC3QxQ6e3YARTuMLMfxD8Uko4Eg&#10;ZlAPdgT8+mQ2lfY46sHn8wE853XAqzczDNZYNm7H9kkvu2H7jG6jA/aD+2DRlAiy0ZApPeWGCbgD&#10;wG+4AGyo0r9dFQLgyxOCKN4zmX0zis/UQtE20KE7C/VRfwAsYRS+WP4Wmksbkey1OS0++sSk/24Q&#10;pbxUGJVl8cnC7/Fi/R0kM3EU3IzJsdR2xL9XJmCfLDkdmWqEABYwpKkBNgyQCNsUYcQSdeJ4Z2cU&#10;z7ojCYBbRzDDC4C8wLYAUB2jLUc3ltvRVggjQTRPu2rs4ADQ5PmQNQbYOft2R/FHpw1lbTdTjcFK&#10;C0OqEXiKYebHe36BhJ1lR/FR+nW2AFDnkEQqntlBknIrGFlageudkxkC68Qyv43+3NaWnbT9ousI&#10;LDJ89ecCqZHoKX4Ub3/bt9lvr/jhb6QHgYj1xgFAtcEAICXwPE4+8RL2zftMSFnzVPVFuX873jdi&#10;G6VKBg9xvC5g6DvLjmAWx7Q/oInVaS6w/2evJbMZ6s4mY5hDp3hFPoaV9RYyEILSENopMQbdq8Ny&#10;3tLpCp1v3d0dqy8cgxUMJ7Ug4oU3h6190rhzd71U1bZeEPTY3pcPicFdsRc8NJNlaW5a6UxD1XWK&#10;AcBeu+Frrj4Zc0tXI13OopnAF9YGBDJApcMMBEAxwEnFJ/BD7ySUalPgum0oKgS2k1hDmz6rO41k&#10;Po6gG0NEbG8bjG+gRAloygWMOlF8pDuGJZ7yLLdmuzsOgNsxB9gHLkr4vMPqwNh8kB0SQ8bRhGVj&#10;ABxIbfV3jIMVqmWQLDbhhFwMq2ptJv1BVD5f7WAI1I7rnFkYU36RHSUA9Cm39iBqf2FcZbSqOhTJ&#10;IwDX0FTegO9aX2FoN4LeMApl4rv0QNqe1b+Tdki0SsqBNOGYAJCvdbwdX7zgG+y3Jwh8ZH6x9QiF&#10;3U3A00CHd6Gwn0JkzgK/oA5A+gtuuvEbHNvdDXDVKyM4roMHFi0o9e2yMH9TLzwvZE53u7xE4LOD&#10;mO3GMYeOsD+gCfwGC4ACy7m8/kl2DDMZ6iwsBPAXNwmHkYY/B7ilHm6P+PosA5EE/JC40AyLelZ+&#10;el8smZ5ATzgMK+EDzBsN/JQkXSE79SJ8llAIhUAIyz/LfilOg1tPwyH5qNJ2hursda6wijaoTJd2&#10;QNWqMQLXPvhY6RYSkSIynmcWJWOMuJLKzzVTU8rS0B7+OiK2hf/J/wKP4SACTxPqZTHTiEl5u7Xc&#10;iv3XBxnGttJuE2R1g2N/Es3/hWnLUTuK43NJrK8JALfWhcYA2DcHOEwA6N9IAJjE/e4o7NcdRIwI&#10;nyI6R/h5owdoJDECadIjFXbTmNYdwZ+90RzAVuT5WYFhsBJ0n60dhvcXbkawUuJvcqajYxVQKmap&#10;XavDZoW4WmfHlnG89QtsrO5mWKRqieW8FrMBvX/bh0OMEWEK7vjrqYgmf4dAmO0jAAbDZICNdXgX&#10;CYE3oFQcMdGSmW8PBIoYP/kqvLR4IdvcRocQYv+00UEMkgFynJTrV3N4A0d6QSOhE1AS+710fGeU&#10;CH4EvtkegYug2gjcBiMGAHntk12+p/P6NMHwYouhXlVbnhgd0AlJJ1WYQ+0xjrhRewcppsKP1cpn&#10;2g+rzxuNZbGASVvpq8TS16n/bSDUgkolnIAbakcuSTCJxLEiGMO6q3Qy3VQCTBqgg1AC+Y46CImA&#10;Q5XPe9jXeUe7X1J0chk84r0d+1kPEYD6zvER0/PPBg7XSnxfpi1qIbKO0YWluNQ6F6X6GIKodtHo&#10;3JcEVtXbMTOXQFM2xBBZq7pEgEGGv8oqiRDQIl4b0oUkPl9k+3Qin2GAW+rvawPgcG2FMzfyGeBT&#10;tTE4oieChBVDkh4owv9r9BCNJERmkKHnSrOTmntCOD2fRCdGouKGzAZp7RE0K8LO19FqrWDHW/QE&#10;ot7aYK3FEZ8N+vQbCJERHlW+FS/X3szftpn6YsVKE+z6js91bUtMqIE01hY+jUPeqgKpKxCMdjEM&#10;ZijcWI93kQgAVaSB3pnCSMkM/FEf+Qn74mjDZDVXpJU5v8LPYPpFOhAzrNosnFA3ZHAr6ylcmQ9j&#10;gRUh8EUwm9+bxe83ArfBilaQtYgyt0JPT0A9pRTCr8gws9BODoV4voJrB8pQAVDsRrUIteujdM8e&#10;WDQ+CCvAz/otNkjeCABYDxGsQ3TmiSiKBMOlo2P+/B/b7pEZKRXJ5GM2fM7BixaJ8rUUSm4Grpei&#10;k+vAH72PY5L1pGF6cvsBMT2d7yM2WLWQqBRpk0WEnQrek/8rnql+0DhXj6yvUCURIfj9uTIGe/cE&#10;GUYnGblpa1uAjHHwABgmoIVJZtoZKf7AbkFBhSUGDYDDvAji34j/Ty+9BGPw6WwCqTJZIJU2wkY1&#10;eojGEiL4SeKI0CsckA3ibwzNUIuj7KlOnPK22vBQ9aN4S/5vZIpa7WVnm9BXZ5P63sjQcK39EgwP&#10;KD3AaxyNkrYxsS225h/4HMMPgNoex07Ggfjiheez7x4l+yuzgwU8DfV4F8lmAAxxTGW7mv/70sVf&#10;YVv3JqtmaFPpYN/Q0AfZJ6bIpJOEzXHR4T1+mBXHX50EvkAAnEemPoOANJufD2kBhDKDTvE4ytxK&#10;BHMqKcyibpxbCuAR/l1CwgCviq26NB4/RGvc5sFIhYZoTmETe8rujRWfajc7NwR4Rtihfe8HdPKu&#10;FdMGFU1IokyG2s33iw5Po7JkOpkwX/kM0kftoR5yCEwALDNicsj8PDLkHmLBj93T0ewsoY0JTmhn&#10;JBthAmDYExN00OQVoFJ2LYVVOL/0AwKoIjCG0QQslw6mWGvG2cVWxApKeM4YAFRIG6Rdbo0JjUQA&#10;GGHoncEkEqUbrXYUVJykwfgPLwC+BgOUSAG7MQ5nFDJoppIqyTlaG3wajB4qQRCNsrOi7OyOngA7&#10;MENv327mAW0aljbHdzLUPCP/fYwsruH3Vf7KNqtQqgLjV5ztXSVmy0eXX8F13kJS5HY/dON1PF5/&#10;YNuHLgGjIMBkPPTAKWhq+gVDziL78r8990dhCBwICQCrHHAtyDyA2/58Fts6zuxkqar+ntJLZDAN&#10;n22ghEzVjhLHV/X6Km4Eq6jUKnN/khXHXC9h6vzNYlg8m33dCNwGKycSSAWmYpKz2cZZlDkMva8g&#10;E1xWV+GBKMEvSIY/dACUfovVOtpyh/HY+LNpWJJgnwT4//1WXLfIB/wviarEaJW6HI9gJdu3/KxR&#10;BDzaKe3IPAt13SctQwdAm+ytwshJ84DaWXW6/QOEKz3GvvwNCT4AxnSMZc1Gk6tTHws4KP8Abq+e&#10;CKs+yiSye7xGnQ73uWoT3tLNiM9NI0P9S3ghkiVtbxt8xojPABPYtzuI+9yRyDOs1lTOQMa7awFQ&#10;3oIM8KJCM9oKWtAQsishuvFDDBR1gh5M5W4SdgId3REc2RPFC9VxvDcf0JGxhej5U/iFvQDTs8/R&#10;e2TNMnzGKaPJUYK0BqW3MgVbnrY34tv2eQTRDoYHbCdpvKfJ4QFtH7qQhWhXiN0KpzwDR7z/++y/&#10;ZYj0hp0NdHjXySYArLEtFjpG/h0vvroAYCgCKqGSUWt0PINPLg6hbIp5UqHI9D0njfs9efUg5rtJ&#10;LKCXP4F6ciIBcjb7pBGwDVa0Y0Qyg6OpXSQqo6+qMWfngviX0wIPTTSwEAGQhs9naNzewYnCPZf6&#10;VbFiZrrFfml/LNqHIM8B7JsH1KtyAht39K6RepDPG46gGGd4mghjeTqM3K92Q03zuewnsT6Bgcpx&#10;DRUA/dJfceqGFi/iWFTfH58sXoeASXkh8Jn9v3UCYJ1kxCYIlpFxGQY7eXzG+h2W1g8j6HGcbEZw&#10;1IUiw+CfFFrR1h0gaUmRtMQQp+1EaN/bgxWaAwyTOR7WE8Zj3kjkCJ4Ox2/4AFAfbCcAmhLflVZc&#10;YWUwhgqa4kPH+ICNHqCRhLRrRKvDFG11idK7txcDuN6iByHDkGfWKq5WK5+vHoEPF36DdHkjUo5W&#10;oVQQlW02DNBPjBYAxjgQx5cuJ1s4AC6BUyfUqQL1wLYPh8gBKMMdOARX//hr7Mt/IpwssWPZFvat&#10;nw7D95u2xzXU72GVgLknx9Oc9lYwg37YodejnP8gAVB9KdCQNB7TRqLVUze4UeoAANiQSURBVB1u&#10;ZCvPzIliLcfkZ+UE5lphs4VtDsdHJe71XoVOGwHbYMWE0RTtCjGJ0ebvIObYIfwoH8XKGsMq3sOv&#10;fDxUABRYUM8ZZTh2Bijuj+VntKMzQMCPxlGJMOwMNsGNNj6YfFeJ5gCdeAJWvBnLUxG8sm8U1ef2&#10;IPvT/m0f8DZv+xyqEEQZ/joMMW0y7nurH8GhxXt6Fz+ow2a+XfPuNYRU3t7Lo41EZHz+ZVzinMbw&#10;dxTtLU5SEEOOWLCiNh6f7U4hQBYvgmRCWQJ13xa3RrjQSMIc6wid79G5JKOPsXCIFQLrge1vDIA7&#10;YRFEojhf5Ytuq4zAbt0hJEpC9cEDYJ/03wITtgKY253EWtJos1uBnVjzgsjWJuIr7gUYWV6MFtuj&#10;J9Gyu7yRBqRP6JlIyd9Zvh2P197H9ut4R4V8KvM+OGPfLjFelwCLEVixeAH2nEJPGVljADAYEgAq&#10;DYXtYrywy/YGmxQcBkbhboS0RS/wIj77ycsIfodDyctSDjOexlgGD4AOFderJBl+JvFMLY6v5gl0&#10;XoQgpYWP/jK0RZBGMlMhMe/z+VwAj2oLnxZExP50yFC/dm6vCDD84quazkgxpJyK3C8nYGUygnwk&#10;BScahRdqJgBGCYD/PVovJurGkijGmrEsHsKa41tQz05hP2jub2iMb0vRtQgstGmPbMtmxHBd5WRM&#10;tF8wtuUDX5+taQ7eQqvbjSZbRQ/+hMerR1JPtCBDR0u2V6634k5nJPbbGOD3ad/97Hx7RcVWUsUQ&#10;Tsppimw8wU/TWluP/44zwO1cBDE3Y8gDxvePVcfgbVmGtHbUoHyjBxisqBLs/l2M8ytjzQJIhahv&#10;MwTSvMSfah/HXuV/oZkeJ+MKAPsPiD8oep1S/g9+X5mBmtOEKhmLx/DGr3S8M5RlBEEwgTrehHPO&#10;UE7gsyb1ROGngMjIrgI/iepp8p6hcAGheJ7teRznf/6HHNMDOV59z983ltsBIModpFHkkKZSx3F6&#10;PogTCUKNAGu4RUzweLb15FIQN5S0V7yJRkbdY4TQsK2DFM0han+3JwCkYQI0/EcmYfHkGHrCGdhx&#10;hlmRGLwoO/W/CIAaVDccRzeBeEUmAOu6yQTt0bB7HVqjZ9sxYShtSAf7144gV5uAL7jfQdLZSNsk&#10;lGxha+Sf9SKa3QKjsg04u/R9FCpTaKfEDP4WXhrdBKozsyk0FVQjgPa9g+AnCdLZtdMBfqvQbKrK&#10;2/xb50gPfIZdCoC6gep6raiNxqd6YkgwJArxs0YPMGjhPTN80K+VRmBDbQxcS+wjSknhlfqB+FTp&#10;OrRYOkGOj1aVV9o8ID49r6PZXoNveRfBqU5k+3R+qOrdKVwaXgCsk4ZXGWKbPCyMxSMPno6O5G3s&#10;R4Ee22fYmPpVIXADvd4pwntyTIPhEsNxzUc+gMsv0bkf4+HX1es/joMNIQkABByB4Kp6muFvHPPp&#10;7FS9pRFgDbcIAGfQeGZ7cVxMFvBUnQ6NbJT0rEFbt1cYTiOocrt0YtT1jROw7APN6A5mkI9FYMX4&#10;f6ZkfcPO3jXCkLwSUv3CAJYfRjb68jQCdhP1bjiev78o6kvQ5pvpXDJYVj8MH7V+h7CrufaBZKOK&#10;KCOwpF3GlPzj+K03D1W3HRbJRsWmXvH13wTQw7qJB2aDxBBwgWMfpO5NzgZws90Bi46q5LKtDRzg&#10;8AIgL7AtANRNNBFdtgPIkgWdWmxCSic3kcE1fIhBinaSJKwEjmIY/Gx9DGm0P/dU9lpRqo/FZe6Z&#10;GFVYjpSjw5a1FWfLQYlU6ZmsHswqX4lO7ENv1ooaB3O72M4gRM9f1+qyknO9FjPPWPHeh89++jvs&#10;xxUIRtifZhcGzYv920ivd45o5bfE+5cRSrqIBe7HTb85m2PKfuCYCrT98dRzDA4AxZSqyh+kIr5E&#10;APwWlXoOmbUJf3tBamfLbDrBGYw25hEA72G46ml3yBDH1KRyUYfF/sz8GTVQjmL9aaOwIRBHj1Zd&#10;YwSfIMPjHazePFyiMHxlJIBVX9Ie2N1MdFP3pH8cU/MsWz/f9oscpIBDKTAjCGAfw4HFfyDlqiDx&#10;lnZm5gBr5MzOehyd/QXJybtNEZNytd2wSC1cXl5uwphcFFEvMyQAVLmsILFo73yI0eY4qEJ3ngBY&#10;czn+Zipns+w4AOqDQQKg2RZFKfH/S1YArtuCn5RHoK0nhAi9tNnnu4N0VwsjWi2a0hnFH8sjka+n&#10;YKmahKudCzE8Xnk/3pz9BzJWFvFa2QxE34BIlBuYtsr4QPFWPF47nLR8NFxbc0bbz/7MxLJ5bgIF&#10;gcP0AcNxTyF57/+Z7WReEhV6I5Ulv/e+kxBP3YJQJIsIQ9FI0GE4qlBYYXAjaajvOy7UyrAOQNLO&#10;lLCN5thd+MdfTmfbtI+ZfbBp5XTLMX0tkQ6odJaHGB4joz4/G8JsennNyzUCq50hKpJwIlnfbCuC&#10;a60YOmtpAsDg2r9tkY5rHGksdNzSeY1h7soJWBVPIRtPoxwPEgBVvXlXASCfKUS9MosufthdCQfJ&#10;RqN4ZUwYxQemEmhGwCmTbbkEb0dpKxSBF9+Lpfd/RrNhod/frycV6nbRTiJbm4Rfu/MxvfA4mpTk&#10;bBZBJJp399POtB2uo/Qyvmp/GYXqbig5SfS4rbTXBJbXWzAnm2D4G+f3UvxNY3t/XdHvSIKiVhQf&#10;YJS5rD4eZTrDssPnajD+jQFwmOsByltKLDbEIwprHvDP7mhM6Y4ibNB+xyc7VVA1xg5szkbx9WwL&#10;cjrHgWG2Y7b7BNBd3RenZ69Ea3EVIrW+zdibJ2iVp5R2HeyffRi/c2fQE00yh2D376TtFQGdDrTW&#10;QkCdz+vQ85rN5yaNxBf1V11pCJUP4dOfVoGE5xGJWIiFegwb66sW3V92CgDSTiMhjmuwyDaU0dH0&#10;Ozz50CkcU5330d8JyFC2VqBGonkyh0Zm0fPeRyU/oxDAHPbBrgRAsU0VVp3HcOo7xTAW0ynKAIaH&#10;+UjYF9RpbRUs/30aloxKIxdrgc2ws+JPrA7o6J0nSrtRAVV/B4hC8AjWR/jMn2pDrbibKXxatloI&#10;OjE4BIY8iUGRfWPTKVlbAaDGb7DOX3OAURSdFmzAm3BB4QcYn1+OhEcnbsCvv2grnIM9ig/hd9Xj&#10;+FsyPyeDrNtMMM7gPq8Dh24MIllWvt+OrwsYHCEAqujyabkEgXk0rx8jJvhgN/AZdhwAt2MOsA8A&#10;zXGFBKWqF8Mj9Q4cXogiRAZoYvYdBUDyxwRDyzQ77gMMtV5yRwGOzjsVuKi4wTjcZJ+E3YpP+0vz&#10;JnAhAMIfGIFivF5kmLwMF2W/i57qRHokPkeDztqWmHDIvOfVTT8EUNY8kRZ92BatdCkXDjRGv4oy&#10;v2uUjEaCPXH/PecjnfwtAtEcQrE8WSBD0l0FgGxCOMRBDhJ0AwWMHvFbvPiUzv8YuO93OwCQ4nCc&#10;i0jiT1TEU/Kq4iwAHP4V322JAHA22zzbjZizhl8wK/t0SAPauuPi67jKnLnPTMEr02LoicTgEnhM&#10;JeddCIACPo8A6BEIq+Ew/X4Uy9tjKNwylVo+kvaWoi2osjWdQEU7QejcbIatJAol9tPAcZX+9v97&#10;WyK2aFLbqNsvVD6Mj3XdhUzZQ6riEgB7My767K0OMrsiPlX+FV6sHsZwNMV26Iwf2kd9JH5UbsOo&#10;7gDD37g/LUasaGTvryc+APorwN+zW/iM7ajbUVMtvC8S3fIZGgHgMC+C9AGgib/5cGV6neVoxcx8&#10;glRVD7vjAKjzRBJE9zg7cmwuhJstMkAyTIfgU662cOBb8WLtHXgPQ9xg1eZvehdCBIAUAWCkzvDY&#10;zuMjXXfj+drbzOlzjTprW6JnUyeq7L+pAk3jL5NtrKOylTnQJSpKSfMvNEZTkUIKZoS/UZl561M4&#10;7rP+inA4XkWcjEwdvysB0E/IzmP86F9j0YsLOKYDt74NHgAlrlKRyCJ/SwCcW9QuDe393bUAqBzD&#10;E8l2Ps8Q/FE3w9FWXuPgjPv1RX1Bo0EElZUT8MpbougKMcQMJ8gAdz0AuhE6nWgIlVgE3YEgFr+X&#10;xr9hKora164pF0U1tBGYKjCaIx9F9kcAMvNiW47tZof+2tLn6Aq0t997C7F77jmEXY8RWQ8BUInQ&#10;IhqyN70CLdYyfMP+AgoMS10yv7w7ggCYxJL6OHy8h1hQjjMiIwBy7HYYDwwAhjEhG8RtTjujQFWY&#10;CSPPUF2J7Fs/w3ACIC/wWgAoVuaw83PVJD1PE75VSCFN4zCNH8IDxxhuxTmwGXp6LaOvg1aXlFk+&#10;goOfRldtCr5ofQNpLc/TE22m5X4IbI7j87KYlnsGN1Zmwa61NjCUbRuOvqszbgVuenYlEP+HyvXl&#10;zggernaAXQiXbFTbfMx32FemfzQg9MLAHnj0/jPQ3vRz2k0J0bDFzqYCmU6XCAy1MFIbqPvbFpNW&#10;Q8A00v99f+Hn4RpDYIfjKgAsEgB/M2QAVAksAWAnMri+FMMMVX8hEM3h/zUCq50hAsCZdMjHVxI4&#10;Kx/G3900XO0NHmYArJBt1LumYPEHU+gi8HmhJmIMP2MoKqEFmZSYvvDU/K0B4t96bz7bavC2T7T7&#10;xAuH4BH87FgYq+MBdF8zgdxrvJkKctn3boVASGcMAt7GWgsu787gmm6G7VrBZV8JAPRMAgNJ42fe&#10;Unwb0RnA03Ce9X20lpbSFrMEsDxtSwywF/w03VSr48DS/bin9gn2WTPb00xy0E6G1oKblRfcE0eM&#10;IbEWNUMMYfvO/dghYduOZDT4bG2EOZrC4fNbmrNtMPY7DoD6YHvnAMn8sqU4upT5bSdxiz2SoadA&#10;zK/eoFcBmtnx0ejBGog5AJnX1QlRmUIER2wM4t+1Nj64f+iL0mKK1Tbc4s7AFIbB2g0Sqakslj8w&#10;WgXWIUlpbwNaykvxeevLxkP5hkKlpTHrIB+zgmtAYMsOlOjsXzgEPrI8VbzZyHsvyCbRvi6Ac3Np&#10;euEOKp6KaRIAeT1t0Nfks8Jsh32mhGFUPoaz5+nw9CcRSXQTnJze1WCb7xmehlSuyk+XeX2pI0RW&#10;F+gtcBDW71R+39QeVMqLziFR4YOa+V44XGYITNDlQI8fczMWvaAQeGBFnO0DQM25bCADvKocxfFW&#10;mCHwrgdAnTB3LMfjjFIE99D47eEGQN7Dq0WBwnQsO6YNGwMCwAwcHXZkwlH2Q4TfISDWglH+zf/n&#10;3xWGyRWFqmSJNQJXgwHcDuG4iHnyunYsip5ACGsOoa6tmUwAbKWesT20KRX40CFPdYLfPZUO7EM7&#10;2Y/yJ4e2wn7pAwCNszlfueEz+2Nrzrru/Rv8zfPVd+MDuT+iyd6IJhIJ2ViQNibQC9O+Yoy8ghUH&#10;x9nXYlltf1QcsmYSk3olZba+fbGo3L8oCUoT7TJCm44RBwaLAdopsuV3Q24A83LNWFsbw9A3jCLt&#10;zXZJwPq1u08aA6DmAIcRAPvE5v8XrQhKZYWICbzg7IYDsxHG/AGk2OkqeKqTnOL8v8F2QIzMKkWv&#10;lmJ4mbZjGJsN4KfWCNLdDobCUYbBfCC3Ca9U34aPZX+JDg6STqBSQVSzAkyPlayWOHBFxK1OfDR/&#10;PRYxDEbVL4yqSV4/gZIDRua6NRMUtY7CdmIc2Bi9YTu+UcigNc/W8Xe79QRwnTMSBbLKiqNVM3Y6&#10;21onYLvsI0v9JVCsT8LSZy/CtHHXIBRfhlCki/1sEZjyfL8aAf5tQLG/7jcSMTsOWjLdg+TINQiE&#10;VyEa6mZovd7MMQZCBdpMnt/hoAYcjiOBL2YhojQY3m/02N/j5WfmcUx7t01JGozla4lRKCodW4Cr&#10;BH5OFPP5zLM4zo3AarhFeYDaGqdiC8dRB84ohfFXlWtqcCzi0IQ6T4OFPQlLFrRhfYB/h5SEHIWj&#10;bXEMS61YCMVYgsDIiCQWQ2eCIBVPYE2a78e0oJhkWB7sZYcNB/S1hL8L0FGFYiglAtgYi2NRPIzO&#10;Kydw/DqMUdvsgyKJhVLQLDqhl+ujcRydc9gmdBAU3k37e6DazqhHC4eaNkqhavs6OfB5zRGaJpIh&#10;oJCpebTRaj2FW7052LPneQJYkXZUZkRlI+YVEKjUzB78FrsLHcUluMRdgJKAjyFplQywznD3BdrL&#10;h/Mxsr8Af6+9/hFESZZ0NK5/4lt/2XpeMESwjJPd6hAkgWeAjK+lFMC3ii3IOmNpc3RQtDuPz+qw&#10;Hway220D4E7YCqfFD8dJkAlGUaRBbPTG4TNkhAGCgs4ISdBoYvyeOmHgg25LwrxfTABKQEnz2s0E&#10;2DldKstDz6b7kZW5VhTd1fH4iv0VjC4uQ8IlQOiglpqDZKXE3zscsCpZZBkH5P+B27yZNHwduJ1A&#10;EaolFjNlnfRsA59J26vKvMdaDlq+nsSvrCbs2UlQtsNmcSZOZviObMgUgq1qApoD67FvjDIROJUY&#10;Xve0Z5YsEe/Dt773FfbrvQjGVxGwOv16gWGBnxZGBsEACYBKrI4mV+CwTy/G6CPuJcA9zjC3C7Fw&#10;jgOa42C6BDvHB0NdN8ox7QXAlhE346nH5rMtqSEAoB9S5Qiiv3GjWMi+mMfxHkrpq+2RPgCcTeM/&#10;gTp5ViHI/s/AIwAO3xygRP1Do3EnY/mp7diwCQCpd2ECSShq2JnFsDSbDqArwfCTIPVcRwAvfXYi&#10;lr5tLHqiSpnZcQDUPUo6nInAt4FA+OIHkqgu259A38y28d7shxJFBSF6MAZfp362F0g0qJtJO4gm&#10;LVDlE1iqcnAEtCL7q0yn0WgRUP9v12kT9QxtIk3wC5hrXlD+BsYUVyDtkmNXdOpiia9FMkGXkRXf&#10;2zm8I/93PFj7sCETHhmajrwE2egdZKBTu0R+EsZ+w7QJgd/As8K3BYBigJozjHHM4wT4QC2JcYUQ&#10;fu+0wHK16YDPIdJBzGlU6b0xAA7zIsimm7ERqvoqYCmpIxj/f5txf5Rhqg4wVuWHqEH+wVeJVtis&#10;QqligQknhRA79qCeEB6u0eO7SXjs1Co7XJVMNP9wYO6fBKcSATBPACybpfmEZyPq1ZEhMxxRXoEv&#10;lr/PMHgsFShIZcgQBDNkgnwub2vjUfUZm8ZtUTke5/fe180w3mlmm2IGABP0aq25AE7Ot2ANGFpX&#10;EvwNO5nP6SisNCW8MvRSrTTQFFb3zMDbD/sx+3YpIikCYIrsL9pDtsZQNjCIOcCQwloOY2gtxr/z&#10;Rpx6z2+x2+xLEUjfSXtZwYHMIUZWGQ1t4Hd7+BuG2VGPAFjkYFtIttyGB/6uc4CbdhgA9X2x2zId&#10;x98Y+p9RDGIOQ34VKWgEWMMtBgApZtGFjEUHrz/h8XnIDoYbAGU4cCZh1RkdWzBAgV6ObC8fbUIp&#10;TCcaSeIlssF79g/g3h+OxQOX74UnxlN3QmSlQ5gL1KqvFU3wOjGsIgvs/iX1VvZIpqUSYCrgUKWO&#10;VujIb6mNw/49cs5RZFwdTUsbItiN7IngklKKITKFTKxAVtUIAHWcqVZ9Va/PI2DppMfn62/Fe4p/&#10;QsbuQbNTYfRWRYbgp6gqSfDT+0xpLS4o/gS52u7Uf0Z/AuRKEnmMw5cLTYiToUcrGdpwkjYpux4I&#10;fH3SCAD92cIE25e2yARpb2/l87xKcNVcvNm2yH7Q9JQWYAc+0/ACIC/wWgCoBugE/wopq0tjQC2F&#10;O9w2TJIHcEmDaSxhAokAbbCrQEqiVrUIlcyRFyEUMvwM4nsc0Cw7oUbA8dg2JSSvqu2NWYUfo40g&#10;Z84qJVVXme6ER8MnCKb5mnBy+GDxFjxePxQlJTOX+RyVJiq5WBrfs919z6OOc8kAPYJYsdaEC0sx&#10;ZLSPkcpnSnZR8VrLUbTQI2lbzhVeB7prY1Apc2D4W4vXUqFRpShoK1GFIKhKMXfcfiZS8d8gFl2J&#10;cGYRGRxDWPZ7uHfL3GtK7+JGKJJHIHkrPnHNd3B+7jQc8eNTEdvjFl5rCcFPILiBY9hF1ldFOFZG&#10;RPcIOwgl7sIdt32B7VB9xB0HwDJDDptj+TQd0hfoAASAuyoNRuB3Iu+lw9bncgy+xv5/WauBdEjD&#10;zwAJgO4krD69nQBIQyIAas7PjQaQj0cJfC3Ih1uxlGB451EJXPuX8bhpxT64fVYGi5IkAWSLAr8d&#10;BUDVIaxGU+gORLDy/bzWysnULR0VG4dFLazR2YoJPVsfjw8y1EwXQxhRoE5aKhhA8kDSESon8Hba&#10;4KNaFSYwKYOiIQCSydfpUKpauCNoFRgl3egtxOTi07TdAprLjKJszanTnkgsMgyJ290c9s7/G7eU&#10;Z7KftCebITmJUpmE5+HKSLw9S/slMUrR9uOKmHgfnei2JfD1SWMATHAcksSeZiuBJO1sYS5FltpM&#10;jOFYUAeUk6opmUZh/S4FQH3HrTPsY1hkjhpEFM/URuD9PXEky/5ZH+FanMAkUBv4oI1FxRRivG+U&#10;1w7z2jplLmYF8KnOCJbX2+j1GR6QbZXYwRY7/DL3FIwrc8BI1aNVhsL0UCqbn64w0CUYarfI9MKD&#10;uNyeg3XyWCWGA/ytXxJek8SbDUjGpCoTVrUJdztNOHQDB4mDEKZXlXKl6E3j7PQUwSBdDuAdZKa3&#10;VccyZGa4K2dAoK+4ytGSYvA+1gh2PkEb78fJp17M/n0Aofg6M3cnAAyx3xvYwJZiVnbZs4kejtPL&#10;mPqp7+Fk+/04C2/D7EfnYs+530ag/a+89nJK0YBqVLmHsfUIR1wyx7/h+mvO45iO3GEAVApRUWEO&#10;n30pndzXSgQ+AtFMft4IsIZbDAByzOdS+ecxzPu+FcEyOhklpUvZG7V5sLLl79U/NBpvMlac0toP&#10;AOnggkmUAnGsi4TxyEEh3PS9Nly2aCwudMbgiod3w0N7RZFl+Ftm6LrDAKj7RUIE2TiWtIRQvGkS&#10;9X08Q8w0DT9MW5NNhhnejsZ5+WaMpCOK0WFH+X8pEoJmRl4JOqYw7TGVj+CkQhyrBRz8rL+j75M6&#10;AUxlryo2oxYSjBfrh2BB/n/N4mGEhCJDAEw7NUTMAUjknJaNkaVOfKRwK56qvZ/9pNqSLWSAZJoM&#10;pX9W9sPxJNvUQnDVPJ7ALEG9GWwILMLU5BA4SaqaykmM6CbRsEbRXpuRZ5RpFwVomgPlMwwrAOqD&#10;7WWA5kb8/14qqnQQ+g2cXkghUaQH8JJ8eHolgqAY1MCHbSRaLNEqUH/GGOQ9JncFcLvdSuofR46f&#10;atVZB9r80/sQjiz8Ac1eFmHPYejNh6upQKrLa1R4rQqZWzdmln6GJfW3G4+orTQ2Fb1Oo1I5JJPr&#10;x/vR/fJZY3i1PhKzcwmM6mGr1X4OVpTfibAPzKApTOf7DAdbE9CLamMZTmtVTgySITqvYfpLIEjl&#10;VJWR5StPwZ77XsJOf5VsrQdx9r2fHF2j9OUI8n1Aix4D7CJcI6srIhVYh8SeV2HGS8diXm00zkAH&#10;ziocgY/feTImHfttBEfeyt+/zPFch0h4NZ2aUmGewje/eT7bMMWMj+oBGuXg89bpYPRe5eV1xoYU&#10;R6vaW40xn8XW79gX65HANaUQTipGTcVmHWMpYJrD36kcloqYNgKxoUuY7C+DuWTl1zHky5Glm9X3&#10;AW3dlojpmMOg+p5VY842a+uXVhOr/EzzubQGc2D6stmjsDISRFlFCAJRLInF8ND+Efzhgib89LFR&#10;uLDcgZP5/Gc7I3HzpROxOK3DilIoxwYM3muIQ1apKi/1QMbMLdbCbAvD7eWRKBadMAKVwnRzpCSc&#10;ZjrWOHVWx4Jl8Eu3A9PofMN8JtmGbERRkxYQoxwDHTMRIwBpwe5OdwQK2sXEb/Vlb0gM8JO1lenQ&#10;ylWyxEob7qt+Em8q3Evdlu14ZsVXW+B01m+UDLDFqWNy57P4nnUOurA7o7BWE2YXSErW1EfTZpII&#10;kSRozq+P9RmL4d99tvx6IrtvdoIE0CiaCxns2xXCX702jpfOpGHbST78bYtbj7EZZz7/1gC4kxZB&#10;BopW5LTl6mpLh5dE2Wlkb/wsVFMoO/iFkK0lglg5iDMLMayjAhTZsf5ujAQ93MG4oPwtjC29jJhj&#10;mYHycwIJJn1Sq+Ggwv24s3I8vVUbJY5SnV6VQEvtM8ZQ13uColaHf8+BPSAfokfVaVSav9Qqlj84&#10;/dulUv4TOwP4cjnDdtFLMfxQfuDmvvLZpfoSOAA3/eFLiMduZOd3EaCoZGRrgUAfAPaCYIN5wUAI&#10;CBEEk4ECAs234ahbTsXpmG7OyzjRbcUpmIwziofjmD8vwP5zvovU1OsYLv+RwLmU11uGeSdeCRuH&#10;0jn5YaxYRI2ArTlcpUl47F+2xrSz/3huFrJb6oImnctI4kF6/vOKERxPZjyThudXcVaisljhTtoe&#10;x3bOIBM6vRDBg2ToFY4/6VmDtjYWgaWMRpVf6Bb5GVkE264dPpq/VTVlLWSp1iDWH4TFH23HiwSk&#10;l9oD+PfhUfzpomZc89AkfL44BvPrGSwga1pIB/+V/BTcdXIb1ocijChVQ3DA4L2GVCMEPDI+rTCX&#10;dSIdf9sVDuPZfWOw/r4/QXmyyfuruQQqtt8mW3ugNhJHMOxN6QgKjknfpgOjm72vCYJ6nJLmdy7K&#10;NaGHjlLP3Qd+AnqBhFNN0Ba0dS1JQJtGYLsAo8qvUrcFG9RFiXJrKcmKjUypjPd0/wn3V46i7bXQ&#10;qejQpDDblcK97mgcQLamnL0tWV6fbGk72xK1P0XHlHYjSJHBfrQnicWMXpTbOJjpjh1ngDuwCDJQ&#10;1EAQ7J5gWPjmHoaxfAg9lIqkDqkcjsCTtP6A7iDurykdIAabdFi7MyyG3HdWj8Uhub8iaZcISgI9&#10;Zar3Si8ItpRW4RwC5UbsYZ6rVFPV24TPAvmMCod10ryFEfhCsQlJQ+UJ4lQYn5Vu3S553SjDi8nZ&#10;IG7wxvJ6ylTv1yfsQ4lC45KTYcgwA+ec8V328z2IxDtNCKzy+T4LpLL1ssCtbCVU5/iQ+2p7W/AJ&#10;HHj+l3B27UDMpFGcQEZ7rNvC96NwGkHxPOvdmPfvU/GO73wVYz78IwRar8JhR1yIokf2S/Cq0Fub&#10;BHZ62SpZAimIPw/EPvDHvLGSabXP4f/VGZ5sZMj/QyuGGTSy4/m74wkoM9gXAr+dtTvkRF73c04I&#10;3yPz3Ki8UAJ4o3ZuU3gN/z31mc9b1w4KvhcbrLDtmlpRkm0JTejO7Ys7zkjj5mMzuPm6sfjf50bi&#10;jEITPs+Q8VQ6PfX7LK2C0xH84JVpuO/IhAmPVTXG3Z48wEDMJDwr5aUUp+4RQF9OB7D6J+M4NlPh&#10;OqNQpd6o30ts+6raeMwqpBEhsMXJhCJs90CdNHrJMTFn7vI5NRf4pDealhDn2G4GQIXEOtTeVZoM&#10;gfCp+nvwgfxNvG7RtxlTbN8HQRU+SFU9tBVX4IvW99FZJzhbmuoJ046CKLht+GoxYyKiADRtteMA&#10;GKadKYdYU2G63kXFZlhkl76ze4MDoBoIsoKN9TGY1xUnhVUZbLFAZYI3fuDBiNaFIm4Crd0RfKuk&#10;OYcWVMjOigyDKvUUluFNmF24BO0EOeLEVgAYJI1PeAW8o/QH3I8PEwBU9FEhUZyKz86iIokVSUle&#10;IsC+pyeOkKWcRAEgQY4AbnKSBraLwKZwOFEK44NdUTxBBXXJDoyRsT9Mjhr70YRWZJVwd0Nn5yl4&#10;89u/xb5+GtFQL/AZFvgaABgkAIbzlE5+dxEmf/QSnJk7kmATwRy2exY9+MxqG8PPpJkrm0eFObvy&#10;Fpy6/oP45J9PwP9c9gE80j0dq8meu8hwbAKhy2fTYo85GpJgQCrie1kqdKOxVfihOShzJojdzHAp&#10;g8/TEOexH0+g0h5LEDyRv98ZqTH+IkgIC8sM6cxZtb0VoflZo7Y2EoW4dbbTB78oXxOoOWLAAr0k&#10;1lBeIgA+TDbz60Iz/vfFEfjmmqk4j+GmwvqZbgpzGXEs4PPOozM4ls85s5LGL+6ZhicnReAF6FxC&#10;1EeGsg0GsKHUAs0ohcnComTXsQ6sC8ax7IMJVFfvYbYdWl4TgV7HujIMJ4v733Irxm4MIGUlEKMD&#10;6At/txRNHzE85vOqiICKiF5eaCezpV7y+Q0Aaoz5W6fC9mqVmPpyVeVUTCo+RQJB4NOuj34AKBuK&#10;VCzsnfsLfucdz99p3ruJ4BklMEfxbwLsuztpo3SO2rc7JAAkcJkDkxhN7Z4P4A4625qnc6EHN9bD&#10;C4C8wPYxQBlKCN0EqKuKrZhESpxytBew8cMOVjSTkCQApottOJKh9dPQcXsZhgUt0Jmohepo/Kpy&#10;EvYqPMqB4nNow3Yv89NgRmseMm4JI8vP42LvfHTVJ6HiKomWRsCrk+TTQMgoaAQ3s72TNgTRVE6Q&#10;wdIT8f8THIyGuYxUKHnbKJWxPRvA3J40XsU4AgmNjP1gttOREYphVsRaObDAPnj0oS9gzOifsb97&#10;OAgEaTMYAkFfBtqK5tMj2j0SFWtci6Y9foO5L34Oc+rtmMUwbDZZ4Byy2TkEwBN4nxM4dvN4/3k0&#10;0FNqU3GWOx5n5GL4OsHrV1YUD7PvlhIwNzCkKmmLHA0f/J2mAPpCDV/8cdUiiFbg9B5k3Zr36UY7&#10;rsnHcGrOT4k5jv0xg4bXCMB2RAR6m94TeI/lvb9e1p5zGnOvXm4qREHpa2t/0We+KDJh2/l9PWel&#10;nkSez7yKofQLlXazq+TKUghfKQZxFsPLeWQeC+wo5tBJqPrMQrKd+W6GgBdnO0I4jmM6g/c/q9qO&#10;W66egFdTDKNDSdhRtmc7ALASTMKKM+xmCJwPNeG5vXidv04lOE9FqdyMIttaoy3VaqPwW6cD+6q4&#10;AFl70okxxN2WUyaA8Hm1iBjldxLFMI7piXK8kgYAxfxk2+oXMT+d/PYcCcTR1jXIlDci7WneXMAn&#10;IJT9CADB6KoLs4o/wqLqm1Et69RG1f6LI08W+VWy1BE9IdpYqheUhwaArQT4Foa/R+XDeKU+kvqm&#10;Qh5bj28j2XEA1AfDAIA6J6SLBvlwpQNv7g4jYac4GENlgGRZvEaMXmdEPohLnRYO6CiTe6T8KNdN&#10;4/nq2/DJ0i+RcAgqdYGgxcFwqSQ1xKsOmu0C25LFBws34+na+2hE/D1ZjHZy6KhFpa/oDOGvlak0&#10;vEeS7MCEEfznr2I3AkA+F5VKIbJAcBRD4S9bTcgRoKHVYAKo5paUaa/DnUo0OFcpMngXfv6z8xEK&#10;38A+LyKs4qlhhh6q4aetbWSC/j5hX/wtbtr6xhA/kEN4xJ/wqbvPwHyC7Ykc6FlUYu3Nnc1nmEUj&#10;ncMQbR6Zjt7LaHXI0Als3yx6+5PJ2s4uBnAhwfCnlLvIpJ/gd1bX0yiQJYhRmzMdxAz53FUauxYP&#10;dCqcFo5Uhl3bsODG8Yrbiu9mQ5hvCRBiOJ59IeDqD17bLwRU6tG8Ct+LZZHJmIUVsr9bbB3UI6cn&#10;4/X7VQsZ6mObbVS1Hh1ToPw2s9hD/dVnWqHU3F6OsoRO4gH21S187u+WgjiXoHcG+2Mh+2KOTUZN&#10;VjzL84u9Hq/2UJ+1+GLOO2FbTO4j76lSYF+xR+P2z7dhVYThZIzjG2MYraTNBmBnzhiW0Jv1nTin&#10;LXZ2IgIrlMCiRAhrvs9Qz50Et5giAFLoWDwC9KN08Ifnwohbijh8kIvQHvxwc0udNOXk2G6twCoN&#10;JUwd3K8QwnN0WtrmprBV6Wt6VZ3NAu3gV96JmFJ6lOGvjWavSBJRYiTl0uZsApIKD1exZ/5J3Oid&#10;QNIxGpVyExz2k7biLa6NwXvpCCPlCImCdnzJZhrJlu3clohQNFtJtDMKO6+Y4Ji1wWGEYxKge3Hm&#10;taQxAA5zPcBtiTytDlNRaLoOrZjVHUe45J//6XdM44d+PdGAR3l9HYyixZBP5JJ4vj4WJRqq5SR5&#10;vwy6a+NwjXM6du95EiHtVaxnkazowGZN4OoIzTzSjoXpuWdwrXUWsrUp6KkwxKDx1tjhOjwpS692&#10;Yp5KRQPq81ybl+8bt6vvvZm7oEFOZchxg9dOxRqDAkHH4uCraGqV4Fcl66qQqblK6qwdgzPPuoh9&#10;fg+iEW1f60YwsQzBiFihBkfhsC86XCkQ1jY3B7EAQTJ9H9579QU4HRNolAGCn87jpbD/tSrbGFh8&#10;MeEkv3eCwMUR2wkZEPhOOYSrCAB30Ns+V2vC4nozw64mlAkaHtusA9UrxiClXFEy8ChDpzT+RiZ9&#10;HgFE5epn87darBgqAM7lPRZyDLTyewKdyxyC3w8JACsYBmrhxmXblXyrlWkdl+Dyex77vsrQturG&#10;2EZ/Lm8F2/csWe6DdJS/4e8u5TNeTNA7rUAgK0VwguZQec8T+9+f196yPb6ob5WLKDCWQzmeo/7N&#10;rjG491MZrA+zLdGoWQTRnuCGANgLegK/PgDUGb+FeArLyABf/mwaWLWbCXkt2lqBz6co5eXqeHym&#10;GEOAzqu/7m1L/BPXfJ01q6+U0QT7u90mk6/rERDrNp0Fn92utmBl7WAsLF6JdrK/hOeh1S0iTluJ&#10;2a55H6laaCp1Yk7Pz7AIBxmS4FCPbTpylb36hTcSE+kEFbLKPoe22CmbChF84xjXHWU01k4emqHD&#10;05bVzWz/tWTHAXBY5gDZABpJyeXA0oh+le8w54EqO31Hq8P0ibbUxdkJKo09sSeA6+12DsRYk+PU&#10;U2tGjqCyvPJWzM/9DHHS9ShBr83JkdL7Z5cKAFMMgzNWJz6d+6UpqWVXWk0VXZUTsqpprKy04X+y&#10;vB/ZRx8Abpat29QfAPU+xk5P08gO6w7hJipJjqGWxWt57I8676W9khoYVfKoYjRyhQX4xIf+1/R7&#10;IJFHMLmcTC/bC3wMPxh7mFVhzRWGXYTJEmMBgmXoFex/5tdwVm03zOLdtQK7CQDZT40MeAtmJiPX&#10;dwlYs8lUZzLcU529meyL+XYAn6eT+R6N5jd2DPfz/18ieHeROdkEF9ViqxLsimRVG/nMG9CMm9l/&#10;pxBY5jgp/1zgbYDIYMV/jpBhlTMJal8kI/+P00SWJ8aubWC+lAiONpk1GBJWHYIen2cNQe+pajPu&#10;oWO8vhzFtwnuX1T1Gj7XiTT8mQwhZ/G7s70U2zn4Q9zN3Cb7ViBo/qZO/PCFMXjwTTGsj7IdEYIw&#10;mdy2ALAP9MQC9bf2C1cSCXQF43j+UILnK1PJylKwrTg2UmeU87aOIfYZZIPpHEHNgMuW+tdIDAD2&#10;6mwfAOqo2V9YzewvgpZxFLw371Ehe7vdPR4H5B9CKwGvxarQZjyztTTN14zF6MQrY7fCEwSj+bTp&#10;MdRn5SSOpD6341WMx9F5Rj/UeR1pm6Qtar6+UbsGK0Hl/hKkP5CL0wmPN9MARdsHtkZ4M1AaA+Au&#10;WwRhA9jBZX63RI/wgj2KYTCZnwBwiB2jcDROryXar43fM/IpbPAmmNOryk4CWbGt+mjc6C7A1Pxj&#10;BEEbrWR8cZfAUamg2SUDdLWhu44J5efwC+dUKsREaF+hzjBwaFwvMGw/vIf347MPBgAHipQvTA8Z&#10;YvjyfjLBJ+rtJt3GIXDUqNwm8dqE7R0m5Nb5E8te+SIOOugn7PunEYnnOQ4qm0XGJxA0AKidIFWG&#10;y2WEIt2mmEIg0I1xH/wpzuh5C+bwzuYsXTqH1wLAEwkYElNUoPcz7apY4ESwgOCnyf2T+PdsKt/x&#10;mlN0ojiNhvOFfADfKIVwBcHkLs0d1lpRJqsS0/cIKKBBrONzXmaRUZXDOJGApR0bun7/e22P6Dl0&#10;xvAMjunp2SB+VUqgm4xOZ5KocomcrKrxVNhulUbKMSx+rtrKEDmJH5PZXUTQU7tP5+t8K8ZnSWK+&#10;E8ZCip53vp6ZMru3nYORvr49QX3Iv09GDNfeMwbPjCdgxdMokc05YYbb21gF7gPAvr/13grH8WpL&#10;FNlf7UZdmEBmmyE40blQVpLtfs9KY0KWGu+0EBh03OzrR1FbAGDva6YUwA+K2gPfYQiDav5pUWtt&#10;fS+cUv4RwW454l4JHcWsKSYS8SokCzalB835dfhs8XosxtvItKnLaqOdMlNPv6Ae6zzwACOEKG1c&#10;BVCGlu1BACTg6Wyhi7SVz+1AjnpQJPsVqDXCm4EyvADIC2wvAGpORvtGVRaquz4CCwtxREt8uCF2&#10;jAZWLDBYjyNGA53eFcQvvRGwXDIrKkqJ4Wy51o6X8U6cYP0MraWNHNgyop7DV9J5u0AW2GPmNuLO&#10;BhyXvwpL6gcZRVBoUOfAPkfPdkg/ANS/PiVq1KathG0MQDtfMhhdJCDkongSI8lcEgQK9p+KWLLt&#10;NQJtvdpB1tLMvj4EDz92MnabeDn7fxFCMTK8gAanFwSNuGSGJXPOSCxMBQ3nkZz+Z8x97tOYT4fQ&#10;d3i4zwQbh8BbMECJGA3HaiYd1iwqrhKZ/YRm/k1QmUWPLhAyB56TXc4qxXEqn+k7HMtbrSie4bNs&#10;5HOWNa9JAHqJIfOPyhGczHBVVWIEGH2ga9hT/3u/hui7CoE19zbPCuLSQphMQCuhdB68lrZe1Rkm&#10;qiTZMn7+LwLhLwnOXyFLXJhnewnEJ/IZlKqioq1z6IjnUubx73kcaz3fTD6v+Q7/7mPDW0iDdkkE&#10;gDM4wnp/Ltn8b67uwMupJuRi7cil6PgZyjqvAYC0Pr6nMYcCqAWCWJYIYN35Y4Hy7gQVrfi2wmPU&#10;kMMo/IzGvxufKc5+T9lp6n/ffHMDvesnfQCof2YlmK8Jjsk3C8p/HW2mCYp8RpeAenf1I9indA/D&#10;3G6C3Ua02RtpWwUSBoeAyKjJK+CA7EP4dWUBQ3LtxvBX4F2bwF0diU/2RNBW0DEYKRKUsNn2tj2F&#10;TxpJkI51L9rgn+hYRRqKJAqaEtj5AKgPhgEATboEQynHVTWVDK612jBGoLLFwDHOp0Jvn7dQbpPm&#10;AWMMa9NIF0mTCzEsqo9F3W2DY7fCLSmvaTJ+WT0JexUfI/D1kJZbGFkuoNUSAHbxb7IopxOH5e/E&#10;w9X3wea1FZLCIQBS6Q7s5r347Ab8qEB+FvvrA+BmxSRQk7mkyJba6B3PzkexptYEpQfpxH31aUXM&#10;WpUteD+vIhA8GH/+89fQPvJahrrLofp+IVWRNgsi2s6mv8v83Cb4FRCLFBFMPYqjbz8Zp6KFAKh5&#10;Kb9Cs4x+oOEOFJ/NEGjYzrkMB+fQKAQ4BvA43uZ7vJYm/k3lZyrlPIbDMwmMxzJ8WkBgOr8QxDWl&#10;KB6iUXSxDTpMeynB8HIdbE+PfQKvM4Pjq3k8LWj0MVMfiHuvbT4jGPUyRf2fPptPFjrXCeF8hlYP&#10;UIdU0Ru8rwG/WjNWk8ncTuP4XiGE8/IhzGHIfqzYK0F7Np/pBIKFiqf23WOOATY+l1iyQJEhs1Ja&#10;TEGH3r7oL3391F/UZqXinEBdEMP9Ep3X789NYWWIrCjSimIiBMuEwY0BUIsjOudDpa68cBRdgQDW&#10;HJ0G1u9uUqfKZH06ukFM91avBYd3BghcBD43TYDy9WuwACid7QNA/UuSAX4jr9Xz0YyYoihQB0to&#10;x/fsC9BsvYxIxUaT3YMUwS/i1Ki/LpJuCS35Lsy0r8Xy2kEGVDR/qBJxpfpI/Kw8FuO6AgyvCdBk&#10;2Jp31H23BwB9+/e/7z8XbZzM/KPdcTrUFnh0MiXer8CxV/pOI7wZKI0BcCfVAxwourEKAuRoBA7D&#10;pooXx/OVMXh/lt6LihWg1wmxYSaQpVKHKQM75bWkTwF0Df3dwTDnMpveV6kRBLEKmQlkiGRV51gX&#10;Y2TpJQ5mHc1OgaDpe7REpcwB68ahhX/i3tpnGRbEUKZxw27BM5VWvLmHreOzy4/2eVANLv/aoi3b&#10;ErVPO0QiNNAAwXpKN5Wv2Iy1bKMy5isEE4dg6FBpXDFCsqi6M5J9fih+/ruTkWm5yoBgMl4i29Pp&#10;bl1kfloh7iug6jNCbXl7+7cuxln1cWbeba7Xhrnsl1ns00YGvE3hmG0uatD32kA4fjMpWjDQPJhZ&#10;OGCoososv7YSeLaaRlb5dDTm68kQTiBIHuOmMF9zbQSumQQngZAPcmRjZG7zyMy0ij2D/SuQmucJ&#10;lAlKdhjncmzv85rpRFtgkaV6NKxupPEvMv0fFaM4iUZ9Ij8/kdeS+MAtR/B6z+I/bx8gD0Y0xSDn&#10;cCxDQJMaQ7D91trJeOCDaeQIZApnxfBUMHUg8EnqwRBKsQhBkuQg3IJV4SReOTKJytPjoaouqvBc&#10;Zl9sRCv+zMjgPZ0RJIuEhmqCDpt2YvSwsb4NFKWRaLpIv1AqjHYytfBaPyq1olqfaOZLlcaUxzSc&#10;Xr4CSauL1/crqUeqxIGqtpNaaLGKeHv2XtxeOxFOrZVsTJVjNG+YwVO1iTiqK4EQiY6xyQbtGIyE&#10;awRO2l+YoK0QWnbdyrZ+1x6BAnHDpY7YJDp53keZCI0wZ6BsGwB3wVY4icvfOfQUOrJPq3RdtQ5c&#10;lE8hRS8dYMiSpLFqg7Q2PZsJzwYd83pivAUlwY45PBfCP2ujYUHsT/dsRb46noP0HnwofyNiTp73&#10;07kGHl8ddrTHNhSwd+kJ3Ol+1gxqmUBUrY7AEoLUR3P0SBzsPuDTq/GkumeDtgwUecEUDVOlgAI0&#10;2IgbwdQNVMBiBp0MbcQEtZE7z4EvMdypESTr5QmwyzKG9+Kqn16EpsRNiAQ3IBC1EYxtIAh20448&#10;355UHMEskGzA9OOvxHn2wQwZY2QzzTTONBlOU0MjHm4RkC0UM6ScQMZ3PsOsO5w01tcnY219Em4s&#10;x/EFgtRMAtrR9QQ+R3AU+1rIyOAkjtsC6oeAS0xxPlnbqWQmp9KBKRVFYfSfaaRayVX1H6eSwTPV&#10;ZlzL75xG5zpDv+eYzTVhOoGM12nUxuGUE6lbs8jG1FZND/zgiYn4zz4RElMyUw1MLwAKDP2B2iwC&#10;x0JM84NxdDL8feHgMEr/3NPMWeepV6rv5zJKeJh6+9GuiNnCpukUJeFnCLbbA4B+OTntXWfoW/F1&#10;uI199iuOTQUT6IBpJ5UkQ8uJWFC6mtFQgeREx1zWCUj+HvoI7WR88VVcYp1P+51mFppkJyp80onR&#10;+Eohg/YeWobY3iDtopFoOoswbTZKREgEArzPgXR8f6+MJIY0mTQgt0xWTVYoHGqENwOlMQDuwkUQ&#10;iQ7fLvO3Fq8hBX6A7GrvTtJbsrMmK8NB1cCIBw6eLvcX43UkbFtTLkC20EKGNZYMK2bSWWybzKE6&#10;Bb/0TsIexX+xYyvGw0m0KyRaszDGWowb7dlmEUT5hOVKGwe3HWfmyFJtKaAPgtsLgPymmQtpoqeN&#10;EYwE+mF6sr26Q7jMbWW4yJC3ojSEMJlgE71yFDUOtgo7qK+Ao3HJD76DeOR6DtBGBCMO4iqfz4Ez&#10;9hTSqxZHqmg56HacvvhDWMCBnlMjeHgCwExDA94pQgM7nsDwOfbNHAL92fkILqeze46hVpaG8iCd&#10;3QX06DPoDI5RWMrvLmBoO5/jLzZ5vOYH2RcLGYbPJWvUwsvpDK3/4GT4e2X/EzjoJO4jGH6Voe5C&#10;Ms7P8vuf4bXEdGfTQHzwGzyb2yFhOzUPutBO4SQC98JqC675zUSsaCP7C2wGOgGgmevr/Vvi5/4p&#10;/E2iOxjDS7uFULxrCnV1ArLUkYrYrXagkOl+qjuK5hyjJYZ+EepcExlxhiKdaqRrjYUAyO+nCNQJ&#10;OqcA+2YCx+Dv7ENPubN0JEoT6q7ujmPKv0aQ4W5IJe/rNdqFy3s7JBYbcFz553ix/i6ogrrDsdKR&#10;CF59BO7wRuOwLoa7rqI3pbc1asNgxQ+B49SPCIlLrBzFgkIMWdpNzQ5Cla893kdhu49BW2PNQBle&#10;ANwBBihR3pvLQVXdPpWv3siOm9OZRKakcwKSFHYdjWeoE6ZKmkyTMexDhvVrexRDpJGwHbJAtxmd&#10;tUlYgQPxRZuhcPkF3osgYqg+O6Bmc5A34tvuhQS/NnZyAiodXmYIcmkxjWZ6tzDb3jf/tz0hsB88&#10;a/dIhCyQbJdMJc4wMM7BnUjvdiXbVibb1HkiFX5utuXx+rVqkn3VDrgTUMfH8cMfn4Nk5Bdm50ci&#10;purRCnsJfEqIVloMuzbQ8gBm3bMQp9dHmWrJc3itOez7hka8E0RzYfPM4glDWj7vPDeK+WT63yyH&#10;8CjBXWc6P8n+Vch6GlndSVp8oMEfR+U83oSh/IyAMteN43iC2UIyn5uoH92MGkpmg34Kf6ARn8Pf&#10;nkgmpG13Cwm08/mq+Tht+2vUrp0h89jOeQTqBWz/l8qjcev5BPmgBqEf2BH8+gOg/u6TfDiEFyYE&#10;0fOb3YH63nCdVji0B4ek4Nn6OHwmz4jGYkBIB56mbjTTSTS7AeNMG+vZtkTz5CrZFkeUDijG6xye&#10;DeMl2qAWq5Tx4DH0fL72Lhxh/5XkoG5CX0mMzC/hrcdh+T/gLu8YOp+pKBAwtWqsNLEX6xNwQlfc&#10;sL84x8WP4hq1YXCiUN3k9toMhTnuu2VDuMWjDbDdOsfEIcBW2VZzNs8AjNmW/NcBUL/TmRr+mRt8&#10;pecs0/P8wh6DUWRrYT5Mkl4tTSagMt4DO2V7JErjC1FSVggf3hBlCDGanjXNASOYkQ05DCuerL8H&#10;ny1exwHr5GAxFNa5wdUygpUiFtg/JlDujrrm49ieKgHwZrsDEzaG6JX8RRff+w5eCf3CCRI/hFE5&#10;sASZj85HSBZCOLgrhOstHfiumoEqVBlnKNRE0aZ0AqLVBpdMEfg0rvjxD5FO/JagtxTBKNtsDkOy&#10;OHACQw5t4Akc+e1zcU7tUBppCwEpQwDc+eFgn5gdG7yfVpAl86m0YnhzachfJut4hGCfxxi8TCO6&#10;gY7qC4UAjqVBfobOcaYXJ/ML4RQ7jNk0+HkM026k0W6gkZbJOtZx7H5HVngqGeFcO0HGSJYrtsjf&#10;z6f+bGuxYmeI7nUa23+szWflmH5n7Wjc9bE0LIEfZQvWNwAA9bfHwXq1I4Ce6ybSwU1HtdgBl45W&#10;OXWP10bimG6SghzBhPqgCsoCPRUENudiUJdUU3OwWRTSV2VLJOh8Q9SnjBh4No01mGxC3xr72aOu&#10;3VU7BtOtx3ldQHU0Y1ViQcXBROsx/MQ7DT32NNQLCViuQuaEqXb0jWLGVD8KcXySHAcDzkMAQE0V&#10;iSjE3BQCVhgfLkSwmJFcvabdSMIenWOT7AWzrbGmkew4AOqDYWKAfvXZMH+n7G2+5wA+Wx2Fd/ZE&#10;ECkJDPycPu1lHIoHURitLUFaUFFxyHN7UliK8bDJhCr02A5D2Z7aKNxb+STelr0DcbubQOig1e5B&#10;xHVwRPkPBMh3o+KMQKWopNoWKuQIHNFN9pYnc6NCqpp1gAqjbW+N2jBQxBT9Z1KITzbINkpUrlwg&#10;mKAh7Z8N4GdkAFq8UaXfHEOAohZxqFhVlfxXJWl3LMfhf3DdtRejtekqDtYrfhpMyEbEHIRU4ngt&#10;x9Sjf4jPZ4/CDIW+ZFvzOfCNjHjnSd+igg8USmGZQ6d3IkXFEv5OIywR4LvYvvvIhr9NRV9YDGGm&#10;m2bI24SFVgKn83vXk9mth0osJbCeAPlrJ4KTaawKcxcyNN60aCHgk2zVjp0nmu9cQPCby/YspLO8&#10;4l8T8fA+UVQCUQKdvwgiMdWcw3T40YiZ86tG4ijws6UjAui+cgxQnsLQjkZdTMKpt+Oh+mjMycfQ&#10;RMcQZD/pEHG6dOrN5ukXX4e21rNtC0GUdpuhM1Jo2d4dxo9KLXDRwdAyBpehpeeNxKXeF9BSXk6m&#10;qCrqBdpRnaHyyzjXvgjL6nuh6HXAy8WpiykUSCpuqozGWxhpJeiUQvU0v++vODduw+BEEWCUTiBu&#10;t9B+w/ih3WbSm+q8tl/uXvhBIKN+NcKZRtIYAHfhIsjWQqpCCl0gBf9quQ0d3WRsVO44kV+rpUOb&#10;QxCQRhGh0YTZUVO7A/iJOpGso0gPWCSL0z7CIibgF95C7NdzH2JlG82WQmAb08uP4ObqbALPOFRd&#10;P4+wB6NxYS6N9myGitFMlqosdy3z79iCjS9igwEqmz+/E2O7Du0K4noO/FqGiQ7bahE4tLPBY3/U&#10;lJajrUsE8ireh9/degZGjv4px+dZxGJ5ssFcLwAWEJtyC+Y9fhzmsu0zvRbMp5I3MuJdKVqR1S4O&#10;pbL8kAzuSY5Bjk6kQJa6zGvDbQSAC/IhzC5HcBbD5d8TFNazrys0rGw9gb+wny4kc5lNIzYrxhwD&#10;rcQ2uteuEs1bin2e547Bry4bjVeadQxmzBQx7dvjK3FiAZRSBJlIArlgFC+PD6DrZxMYZewGT6la&#10;fDaHQP/v6ngc30XHnZeDlf6mGC0o168P+AZKI73aWnQIUYpOI0MCkLCbcNgGnWXNsLKuc3tbUbXT&#10;6HT2wCnFq5AqdSHj+EdINNkrMad0FV6sHImCk0GO7MviuFWrHXi6PhJHkRQ0M4IJ1jOIaUqHDs6f&#10;x2/cjsGIiEvCbUHcyuDInigeqY0h1mQogQY4MjjZcQY4jIsgW4vANI5/VcbizQwBQxwcVXcxk7QN&#10;OmbwojBa5XMEUEkEOPBvomE9UBnP8FcVK+ilaYQuQ6bV2AOX2+dgj+6nkbE8ArCLTHkFvmx9HcXq&#10;FIJNk0n0BOUf7ghM64khzBAuxkFSMYTG9x+saCVP9QXJgKlUfEcGGsbeBMFLrXZT2MEh+GnbnEu2&#10;o75SSf0aw3HH0ZGIb8Ff//Yl7Lm7agk+iQDD4VC4iEhYFWL+g/ddci7OxjQyrzjmsk8bGfCuEuX0&#10;aX+tijPMY0ir3SQ/LIWwQiu6Um4yvizD3Kf4/ucWwY990uU1ATmtjifxLxrwhWREp+j4TfaRSVwe&#10;cI9dLQZ8qcPabnhx51TceUwGPeEEvFDcAOCm8Ffb2wh8XjyFMpnfK2OD6L5uMp3ZFHN6YoEOrVzL&#10;4FFGGZ/tTKA5y7CW4V6w1kxSkDb6IagbCgDqEDIVFI1UmxHPp3F2T9rkaZqyZ4VmAuAIPFJ5Dw7P&#10;3Y2wVe1NeVmFjxd/jn9VP4iyM5p6qP3fDJUJIBswBecWWpCgIwvQxoJk8yp6kKRzGioDNNchSKcJ&#10;rF8pN6Gz1oo6o7bBzvc1kjcoAAZhE4Q21ttwdilpEjPTfPgorz+0PcJa8hcAxgygRskEVZtvQXcK&#10;q+hNbBqTw3sr3aSTIfj6+oH4buECTO95DEknh3i5Bx8r3ISXau8yGe7qfCXcriFb/UyWwFfWSpdy&#10;lRrde3vED2uUo6UyRjon2RwTQLCb2hXA160UVpJ56jQ515LXTbPPqAgCBluJ3vTgOBiPPXku3nKY&#10;doz8C/HwBqRiRb5fiYkf/wnO63m3WYTYlYeVNxIBoADL5PMRxJU+chJDx7sYOm6k8aiQrXJFbYJd&#10;J/s8T2DQXukigXsJ2cUl5SBOoNM6kf2kUFoLLX3bzxrdb1eInulYtuN0hu1X/HM3PDo1inKomSwv&#10;StbnA6BhgARDL5jGxkATFu0VQPF3kwBvH1SLbbBLMRToBP5BNvbZriha8hGEOM7RSpMBv2ayYLGq&#10;LcPf/jJQpxqLluB0lk6Y0cBuXWHcSsbtmYICBIRCGN2V3fCj6pkYZz1NB+/RDpbgg6Xr8M/ap2Bh&#10;PDaQCHSXycBoC2VGJ79yxmMiw9MAbUuRUJxhuom6OIa+Xm/dhsFKmBFg0orhQBKBv1Tb6ABjaHTQ&#10;0fbI8ALgsITAbAx/q9PcVYH5ruoI7NujMNhP2hzaKpL/e82baCO2YVgEwynrg/hmvglL6fkUUmq1&#10;tWiNhlMZjSV4E84pXYwpuceRtguYmnsCv3Tnw6ZiVjkgJbKvEkO13zsjMSVLZfKSZuB3NGVHojYa&#10;sOd7tVm5XXH2SYDvIwTBSQTBc4oZPEcmWKFRgO3VmcM6W0QpRaDheWSKYNvXrPwCjvvc1zlWN3Pc&#10;dLaIg9C4P+G4++bg1Opogk58KwPe1aItdQvE3Dj22jo2k3+fnw3gSQJ6pa5FHx3V6I9LpRyGS2Nb&#10;hwRuseM4k4xR29RUaVqpMkqQ1orvrgZA3a8v7D6BrOo4gvI38x249SttWELgc8MM2SMhQACorW1K&#10;gQkE0RMI4JUDIijfPhU1TGYEQh1kiNdZb8XtXgfe28nxJxAlqGdaBNRRqwpZpQ9aFfVZVX/g65PG&#10;utVIItTXtlwCJ5FhrkI76mRWHu1OScwv1w7HZ4q/ZXi8gaC7HO8u3oI/1U8k4xvP8WhGlhGQwvQK&#10;v38PI6kjOyOI0VZV2FiHHSXFLgl+Jtl6CLZrhNfQiY9f7GlhhDYSZYEf9aIRhgxWdhwA9cFOBECX&#10;bEyrwqs5IAvyyncSCGhCVQMu0XygVruUHNmgsxqID4C+wuhV19JrohzCHp1BXOl2mBVolBlOllME&#10;uTYaXhueqR+Jz1vfxtT8E8iUVuPkwhXorh1C8GtGVz0Ni4ykszoecwv0zFRWbWvjkJv7+OIDmO7f&#10;qF0DRSxVE9M+iPrzgVpcMekKDg2hTIVliDGnFMXj9Q7UzJ7NFrKllAkL665W75oZPmp1eDyK5fm4&#10;8GsXIJm6lmPWyTD4RRx47sU4x3oLZrkZzGEfaB5OeXeaQzNbwXqNeWeLvxBC4auKIZiCCHw/m2Ht&#10;1VacLJxshCxb5y6X+WzanK+iCv+h4V2Y12JDkCBOFshrGRAybd91rFal91UkYj7bcLzaTVamLXTz&#10;qy249tmJ+PfbIlgfaUMpmkYlqoIGOgvEL4KwlkC46m18nvvHwK2PR5ksrFJpxUY64svsNN6yMYCY&#10;CSUJKhwfc9wC/0mDjQ736opvDwNla71SComvg316KWHk4qSwP4H2TkYO2o7qUI9rDMMrtbG4rTIX&#10;u/c8j5biarwtfxNu9k5FjzMJZVf1AZNmC2u90oyXMB2f7kkixXHTgqXsStM4Et1FuzcGC4A+Aehb&#10;NFHorCvwPVnlvhvC+DvJSZmkI+8ECMKNMWSw0hgAd1E9wNcSj7/XnEIZafzGTWFv41miiLJDtV1H&#10;82wxspcwQbFRJw5WpEZSLJ2Sr3NJbvbGkH22E0hUN47hpRVCgeDyHA7HhaWvY2L+SRySfRz3uCdz&#10;ADoYmqlUPp+13o67K6PMQS9xhtcxhqwKUZTaosToNAcqxmdq1IbBipRIR4D6cysxdJAlHdMdxwPV&#10;sSjQA9sMC3Nsj8WQWQsjtUrGlKICvbXSZH79h/MxefLVHLeHkZj+S8x/4mQsQAdmsg9O5LUVgmqn&#10;hjmxrdfA/xtitqeRPSgUfqiqM5PpkOgMdUYJCICqLnOjEqG18EFDVOJxo+vsCplBXZ3raMdKGMcT&#10;DE62tEc6hNOqY/C7yydgeVMAnfFmrM8wDI6H0ROLYV00jkWxAJZ8lmHx83uS+flzujoedRkd1jdL&#10;Key2MYgMw3sFqQIBP8VlaPqjzAKlvMh+tOvDLEwwyooVQzi7oJ1HY5ClXuX5DJ7bjNV08ifZV2Nk&#10;diWOyt6GW5yZWFObDovAY9EBFZUkzd8vZ/vPLDSRRfIuBL84HZrsyoe+/jL49vv1PHtTdNhO6X2y&#10;kMC8bJJOsY22GTNVpIYy/yfZcQDcyXOAFge7TKVQ5ZXlZDgL8xmE2fHyBmkah47y0yD6cwuNO3Ew&#10;IqVS7p3mKXT9t/eE8E93oglryzQ6c5aITaMju1pUfzcutL6H6V0PYXb+Oix3D2SYTIZCJdAZuOvr&#10;LbigmCYwcQC9NJTQrLlGVdo16THboQCNhSySz+8zAZXSimBUPoQPbAzhWmcEujCOipskGAbYpqgx&#10;KO0WUYpPtUpmi/fgyafPwcc+pHJal+Lgc76GMyvvwDG8sliXjNic2cEx3NHSVMMlM6g/c0pB/LYU&#10;N5Wn4TG8d2N8JulDM37AiGA2maDYVqPf7yoRcz6BxnM8x38+dfI0OtIZ/Py7S8fijqPi6InSIcUi&#10;6E5H0Z2IYB1D3xdHkPl9cQLqa/ZBhRGO6hZqH+tzDHtVz298FwGKIXSY19a4S+cjHI+hrqIKhBSK&#10;Krsg7WhRMYUII4o3d0fw78o49nEbQ1kCINvfg2b8prYAh3TdjY/0/BG3V09F0R2FrBdAUbrltKLm&#10;jSRgTsA3ys0YQzYe8QhS7APl7Q4VAPV9kRwlaCep01HKAaqb6bUjSweoKEDFdv0DyhpjyGCkMQC+&#10;ARZBShzsAqkwHAqp+R/Y+RNN/pMSKsWudHaIpnDNcsEQRIoWRoLGFWIom6HRfbo7iWer2nfZQvbX&#10;BMtug0f2aREUl5IJftX5Jt679hr8pjyXIfABJkFVhTfrdgRPVMfhf7riiNKLKgXATFory94A9dAU&#10;WAwwzfu0MCRM0MtqX2SwlkKMofCenQH8pNyGtQylVEHasFLet87wRuBhzkYtkw1iGnLFBbjwSxeg&#10;ea+P43P3fhALGXJpd8UCKrB2acygsf03FxF07+PY/tk00m/kI3iWz1gTky2HUayncDc/P4+fz+Rz&#10;ab6v0TV2lZg5R+rkMb2sdSYd5nlOG+74bjOey0SQjzXDjseQi8SwKBrAi/sFUfgpwSa7O8GvleMU&#10;JPvL4O+MPD7BELK1J2Dq2/nnd0iH/AjCB5ShA6CmVuJ0zuFaEwLVBMbxftfZHbS1DjOXp9PzXEYr&#10;z9ffhFO6v4dju67EX2rHkx1OZGSkw+6V65dGtRQzW0EvsZowJc/r0nYErAn2ge/s+0Cvvwy2/bJr&#10;7Y7SAmDGLP6EqeML8jGswQjaWwhumXjDe72xAJAXGL4QmKyLg28KkDoxc7r97EIczQx7lAcVIfMS&#10;a1NXN+7EwYuULWVH0URRzmGa3uyEnigeJvPMUkoVioqVcvCLHPAV9YNxZWkBvr7xJDxXOczkP+ng&#10;nZrFNldG4ha3AwfIi5M5kq8SXJNIksYPNYSR8or5ZgiAKSqj5klUEDJMRU6Vo5jcrbOQM/hPbTIs&#10;pTKQmZr5QE9MMI2a0wSHoYsHVZP5EG67awaO+8kUfLF7BE6hURzPMTOhMF8bGfuuEgGgEqPnkmUs&#10;LERxG8fZq6fpCMmg2J+XlsQOUwx/dfDQfztc16tK39Nx0DBPtTrw84d2w2MHBNETJBuPZLAxEcWz&#10;rQG88KkWuPdNA+yRHB/lOTZjI9pwg92Et3RGEcsRQOg4lZTcN18tMNme4gavJbqOiXSqTdT5FNqy&#10;ASwoJLGWtlVmpFCkc60SdMq10bgp9z/4ypqz8Gj9Y+iWDbA9BZN61UJn2oaNJAeX2inszmtEHIbr&#10;bHczWVnCZbhOPfXBbkcB0J+v97MfmgzZ2Z1Rzh+8ESgzGjDnzjCqqtbo4Pm9RvgxWHnDAqCq+Ors&#10;BpfvCzT2HA34Vq8De/eWzI8SdJoIVn1hwo6KtqJpdS3O+2meQVvaAqLeNLJjyTKeqY2gUhD8qDBZ&#10;tsFymtkmTVTvh3uc9+Ph8hSU+Zsif1umgdZtVSNuxXfKTdiNrCzCQYzRi5ny/EMEQJ19KukzDM3l&#10;aHtRguFSrKJyWmQQhSA+lo3jzgpDBbZDJ9npjASLYYNN9lSq0gjJqCu2DlvaG6/kDsAV61sxn8/7&#10;GV7zRD7HAq/fTgpK366N/oa/s0Vze3PsZpxYjONyOpIsAVDnezzD57mwyDDTSpG1psm6Gv9+p4n6&#10;gSKQ1jSBwt3jOLYL6KTnM4z9zoapuO20FjzXFEQuljB1/BaPDWDd1yYy5D2A4eNo9FB/HUYGL9dH&#10;8llSdFwcT4JHmH2uKsnhTdWc/X8KgQmJfCdprBsDxWQ7DFh04F0MmES9ZjQVIvhEVwT/qo+Bxb71&#10;jz2lDTtJLHIm4abse/Fq5V1sbwe66IxcRRFsW51hc7Y2BpeRBe7eE0TMjpsshSZGajpdzoTA7At/&#10;qWZoAKg0Nen0SILs2T0kHrWxBGlVeyFI0WZ1zKYKKjfCj8FKYwDcRfUAByva16czc9ehA7OzSURL&#10;/t7ZJD1udIiLIBJNNW/xXorD9ottHptL4MHqeORr7fSMOhlfpX7Y8QyZswSTNQQ4Vx6Jv1GRArBd&#10;YGi6iAzslHwUI8gk4wyjYxw4KaC5RwPl3FGh2dBg+v7uNRB64b2pND8s6zjLZnruFNufRoHtVq28&#10;Kh2HxRBCaQQOgV3l4S9iGDOLIDifyjubvzcsjAauEE97aXflflqxKs2pHUdjOtmK4cv5MF6tZmCz&#10;r29lqH5qXrs9In4CNXVjVwG07qWteyrYqoKnx7OvFfrOYHh+Evv6a6VR+OW1I/HwuARWxBN4MRPA&#10;so+kUfrLdNRKe1I/RiLHcHcdmvEPOqgTuhMmrcPoW69O+HoxeKDblmjbmK8XPvDI0Yep0yq2kWJb&#10;37I+iD8rc4BMVGcg6zB+jyDg1ZvRQ4e/oT6KttdMUAwhz/9z+ZxVAvzq6mj8rz2CYS9bSftL8j4C&#10;K61Gy3bU/r76m0MRLXyYraUE3kM7g7jbHUlsUb0Af9eHMGGw+31fS7YNgP+1rXCNRQBo0Vhvd8dg&#10;f3pMDaYGOUHla9SBQ5UIASvDkLidjOoDuTDuqE4k/R5HRUnCZntKNII8Q/EiAVjnp1apJJIafy2F&#10;KtFzPcvQ4bNkkfEyQw+bwN0PrIcLACUDr2VC+kICo3IhHFOM4D6dylVvNfM3OYKgKiZbxTBKVoLK&#10;Hie7yuAJrw0X06PPsFSBRbtDtDLsA4sM3q/S3BgYhlsEgDPINk4gszqJAHguwfxRV0U52/Fzjon2&#10;BmuuUgnPpqw/27VL2sZx1yHnC11VtlGR1zD7SmX0w/gCweJXd4/HfftEsDhAAJwWw8bvj0U1N53h&#10;7igylvEcg9HmpLpL7DQOygXQVIqRLZHlNBjDoYtIQi8gURK0zeZiGhGO+WQ69p+5/hZQVXuRzfoH&#10;oIeMfmtOskBdsdnHquyiMlM6q2YZ7fwiqwmTCH5RRh0pikLe/gRiOETtFfgFaV8pjrVWmNcTkHU0&#10;51C2vTWSxgD4BlgEaSRVKlo3Q4gLSy1IlOjb2EFRdlSjThyqkIDTC/Hadb6SLb17Qwy/d0ehgNEM&#10;A7RNiWE5vWPFZthLwNP5Ewb8esWvh5bBI/U2fCjHMJXKHiKD9M8B8e8h5Rx+xfcVSFvoxDxThTje&#10;RmD7KcPJtQzn7arORSaDZburZHsWAVGFYTW3c6eTMlvRTiRDVG5dn+Frd0XfwUW7QpQGo3p6M6mU&#10;C8X46IRuLSexlEDyQ7L/eWy7AFDzbv3L1De61nCKEpxVT1AgOJftM+cpMww/wxmNq54Yi9veGsHj&#10;rQGsnt8O95GpNKjp8NCECp8hW23H3fV2k7s5KUuHWI6TQelcXE1pDL8e9IGf3utV+8mby80MJ0P4&#10;Oplcd41Oke1yKTp8yxQkoW7qzGQdaq9V1jL71OXvKtSbZzAeJxUyGEPg1pnWaSduSssNB9sbKKZC&#10;kmyFYfk+JB9/UdJ1JQkdcNUIF4YiwwuAO5EBGmGHaH/ovwiCh3SGECtHENwJA+CLEjCVfKql/TDS&#10;BIaDuwK40u7AhtoEhmPNKLI9NhWkzu/1AaDPAAMMLbW6pxplDHe8UXhHN5WQHtM/NN2/x85QfIk8&#10;spJR28v+3skQFX5UVxCnZKO4n2xQoXuN4K7Q3WL/qRyZQ1a4ChncwtD+i/TwqmSiw4pk+AZcdgHA&#10;bBYlN0cpKoYaI2joDOIknckYfKkUxgmaH6R+mcIHZr5yVwGgX5FaeX4Cv1MYhp+nw97/MwmXfzaC&#10;xz4QQ+HXE1AtTmdoScbNiEUn+r3EsPG7ThoHa7WUDDtMJ9RqZ9Bia/pi6It4jcTfJaL3DKf5GqWj&#10;GNETwHmlNFYRiKsOx/7/tXceYHad1dWeuXPL9D4jadS73I0LECD0UBKHDj/FvYADAf5AIAFCAqGD&#10;QwkhQIA/CTVACCV0Ajbd4IYtW30kjbqmz+19/e/6rsaW5Wtiy5Lc5tGzn9HcOfec7+yy9tpfxRcz&#10;Xk7GzyqAXuE7FbynxLfyvNs0FUuqMqjflhbr/KlmdUI6fJ9WbBIEIPTcwnrPv2/iuI7LR1i8MdOl&#10;A1ReBdrjbfbr4sJ9kAcVAJadBXB+bwv1juSgBgAkdxzfVYH3TQxKnsBsEPTIWTvv4r3IvAPtsknK&#10;nVSHtlYXqljx+Qw4D9dXDrHAqoU25QG7aYLSq0TSBO5XC/062UvlAMzabPzjKe7v8VShuBIwPO/4&#10;0YDDtlEOP3qmSVflWrVZPYBfB0zVS+g8ik3m513GCNzv8/fX4OwX52F+BiPeI6zSOAIQjp94iyxP&#10;yKbUJcguhGm8Cwb9zUIf7Yropf4bOvbRnpfzXicKAC8O4FfbXPVS/OH/5mN6503N+ve3N2vDP8+T&#10;ti/HB/pIjt6qjDKy2q9vw/yem4yrHyYTp3yP8U5Ogh7R95LJwHTq2vC+SW0Qgv97nS8xE58iqaWb&#10;tam6AEbqE+U8wBglgTdJ2D4cIMXvZoEGwUK5FeCZr8+V+vSUKUCP73tHde876IE3D8R5Yr9nN9wl&#10;iR/5+70WdEP8PGU6oevLSynFu5TKN4WqyrFVDxuOVo4eAP3BiQZAHKfI/T29Y0tlvp47Fg+g5OU8&#10;NTlkDO/H58x3F8Xec5llae5ADiUl4jMN3DfYT2Z6XjKq7+AcGZzck0fTSihXTdT6KQgOlw4GlLLX&#10;rlJapjWg/5fv1Rk4UoS/eTWHD3axEx3pQMeGFVofZNLQfotHkAFGnGgQNvsCgPC/S/2aoLTJVzpx&#10;siYE4/tdAPYfU9p5lxUfDn4FAOlS80K+G6bIBBBo0sto5/nYoz5Y3BcxA6w9w3IZQfpGAPB9sNnX&#10;ZH2CW0zn807+W1h6VvceRy8e4PA8RK8v9jkktRPiYJwwZgOfB2guJUF8dG9Mv/hNm/LbBiVYflkt&#10;+ECcxNKj28qL9aZsu1aZNeEDUZhqWIoWbDE7InqH3x4zsZ8injMarXbw3C71A2CXTcZ0K9VIUW2Q&#10;CJhpoUWlIuzPXTj89MqrPH6ZB9QL1R4S5FK9NdOu1fh6Ah+IYHN339T+zQ6s+F2OeP69lXDwWTN3&#10;rBEZ+6m3lFsEW/1orhtdzsMnfQSFAao+LtwXqQ+AD8BBEEuZ7OO5gWYrGXXoE9DjFeM4Usii7TCd&#10;Q1tRVf37fR9JO1JcWnr5XcwrPDIRnTPWqA/i5Fuq3cpQmhdgXTMeZOCaEu2scH0exWZpVx7AG9cC&#10;fYISeh1O1Uogt+dbCIrDAsDOdMiBD3/usZKwWzDO1EAJ5mkQjx5t1Fun23QDySSFeG3nTMG7ysSU&#10;qnbqJ5V2vZ3gfWU2qpdTrvkUNp+Vawnrd5HjsZuM2Zx3hzHAnY8uDDqvgT29nlL+StphFmbwNRCb&#10;Jda7x30Vj377/WYHgCwXAHwXoYP/C6j9SzauDaUBFUu9YfR0Br/3BPSx6iL9d7pPFx6Mh2MgGwsO&#10;6JYwxerw/t9jKbWkX/PPmu9404Q2tcPkO2Gel0zDUKu0FV8T7bCfpgCeFNflaVOJeAoToGn/bs3T&#10;/5QGdflkixZNOFn7rJrmQ1XL8Wh/IgBgbUVXgvdoITYa9YLJqK6nVPdmHxniOU/yuK9TXurJ0TPA&#10;+2MQhHumCOIMz8jj/MNkqtdMJSjtzG66KSm8R5oD/fg4msUjuTFvdlBpVQSg6KesvRAHu6bYq4lq&#10;u6bIYO5crmYbyKqNOJkPa2nA6WCvlBUT1UF9Jt+nM32OKyBYA+ua487Kkc88dgIDcfvDRFgSBuV5&#10;13SDnjzepI9n+rWjspBM24nTxcKIYKbUqq2UH1/IJvTXsMGXUxL7UPSwcQLiPrrjsaW+AfByQM9s&#10;031uF+L4l8MAXl6K6mJYygU812XoZVzjM0bq3eO+SuhjxBY+p9iHOV3Ke3sb/rdTgl9TaNdEqUMZ&#10;St1cAb8EJPbD8P+7NE9/RkI5Ddt6eksU8Iti8wTXNYUAP35+aSZW8x2eAbgl8Mce2nDpTFQb1U/V&#10;1K4K+nKgp2CgSfwyzzuWAXTvgDSjLm3RMl2V6dOjaH873414kIbvebCmFlPHo/2ernNojTvsNEKy&#10;WEmV9LVit6bdhwr7nwXA+7r1VT15UAGgt7vOUmZmABl3iArF/JQM/NiDjWpLk0WKbWGroGOz7rae&#10;eFmS1zrGwkE03pE3nm9XItmtU6cjem8+QWlOOVntwnDeo8/9a16T2xh2uc6jozRBPFMBBM0EPaKG&#10;gW+fRxUc+HiK+29wM57p9clxPxdpgFUtw+lflozp86Vu7fSJeZ5xTzlUzUQB9S79FOb4PpjgqzME&#10;VT6il/DuL662USY23wk4jpUY3AywLj1nAdeDD7NicPRI8PHYuMEl8IsJvhdXW8PhSy/nnf8SJvzF&#10;TKu2eSQdZpJHFy4jM8U+/YbE8UYqgTNnImGwrMGlbtkglAjLuWoDBf5XK/OOhwTfOZT43c/cPRXV&#10;BTMJra+YRbUGsMvjvznaUAAAy1wjL40EKPdqvr5Y7NGLpuOh9Ix7dJdE6XOGXfHYP93y49N+wA+d&#10;e7PjSKVF86YienWyWaPygV9gCYknByv0EZvHuv/PcmwBkBscTwD0aJVZlLd8quCkotFTKOqqVIfm&#10;h07aljCB8ngBoAcWfOCM+3K8i67FayCjhU415dvUO9OkZ0816V/z3h6oV5MEimAKXs/sIXwfFzjN&#10;zyxBNVlZoE9m5+m0STIthj68L+U+96vcjTTKXQQG7tronZNFB8/2KLfXQsdyEa0mAF4z06Eflvp0&#10;gNLe5xCXzGrR+/ZSu/6n2KJ/ykb0urQZUUKXEORhA9JjPEhiwDP4ucSdBcKw7pef/t0AWAPGYweA&#10;fgfPffR0l0sAt8vTTXoL5dhnAYRrqS6SZZ9B0hIYsieW3wbr+zCJ7NHTMfWhjxZAsTkXxw/d31eb&#10;zOs14GEzA9p6PCuT230G3bQTC6+Ycp/fIPHYhr81KFXA/2hH7eTFBlV4v1HK4mvww9enOnWygQ/w&#10;joeS16DtMtoDdu6dq+1k5OR/5HPvq/jerbQvACCM+UkA4K8rA2EuooHJo9MeTc9zrbvA6uHCfZGj&#10;B0B/cIIB0OJNPz3oEGaCYxyfg3ETQPPUJMbKwgILraj0+ACgM6KzFLwN8f3dIdwQVqR4gXlDmdIY&#10;EFnkwQOC5wulnnD+cAVW6EXvWdqcJ6MVcMYCYDJaXayP5vq1HPYYpZSK8F5RwKa2+P14OJtLGvQT&#10;9lCsLatzkIZddQjqcMoYYN0+06A/9HkpmU5tIohm1Bn6BQXwFXDMEXXrGoD93wn4twMQr8hRMiIX&#10;8V7un7uIBOFJwx7M8E9vVHoh4pUbsxL+jo8cvuRudnmZQch/N8N7OQDtcjgcaI5efE+Dnr8X7nvo&#10;u0H4fXZEONyX+/taP88bPJzvn/4O4vuHuY48w4Mq4SBzgMFl7mt5lw/D+r4GmN1YpNytdMDivauO&#10;V0TENE5J+b1Cv14GY5oHaDTlPbXFrAn7kSA9Qd8DBDUb1iSszECOtMm9EkDOqzu8ecfhSTKALeDh&#10;HZO7AL+XTbXqtkqP0lRIjkMvYcuFPr4m4oUqCiC/CZDxtluPoQoxa7Xdvet4Ez4QxScMdrXBGotH&#10;rt3+w9pyX8RtPyQmK96Wy10F8/C7D5ZalSQ2nGSMJa76SiRhz080xtTDhPsi9QHwAbAf4D0TTzmJ&#10;Klnt0JdKXTplshln7MJYBPNxAJC7k1rf3eGjuQQA4LCabHZlqkXfoLzYT5lRoJ3h9CrEh7Lncq2a&#10;ys+j/JivR8EE21JNaoNh+eS6I59xIuT29lejagPAFx1s0HOmEvp0oUdbvWCektcd6UVYhU8N86n/&#10;N5d79P18uz5DOfU2QMPbQV0OaF0IoF8Mw7wMhnwZJfYVOR/EngB4EMDkkqLFo8sJgM6DGR7RNXDW&#10;Bj88xcWfeTDELNDsL4AefvZSAtNl8AX8/jLkEnzA372UIPd2Xj5z+FIAO9yPexg8LZfmaQt2uQQg&#10;d7vcn3gR4HUFJf3raff7eeevZlr0Kxj9SKVbGVh8rtCsNEmtBDjMAPw/owT+SxjT6Qe9sgI70Y6a&#10;zu7Q4/ES28cbYJi9G/QsBlWfDteZa9HQJMx8qkM7KstDF0wagPe5MZ7y4jJ4DJv9GrLwPsr1p0/E&#10;NDTWpETu0DSc4MN3febxklrM1N6hEV9IpOJh44vdItngI0fG+Z1/P3Zy9AB4v/QB3lWc0Ypkv2Sx&#10;U2/NNKsDEIkVulHuLEs7pPTjaNxZY94hnuPVQSZtUSLToJNhU5dPd+rrgPQu2FRBXSoDJnmAIJ2P&#10;awqn/LwBnGwcT0fJiF3c48SD4Gz7nenbPGcNR3R5vhxWcRFl8bfLfZqo1taHZrgmU+5WgRIwC/M9&#10;yHv9Tq36MUDxX7CIfwRo3p2O6C3IazMRvSLTpJfDqK7IJ3QpoHJhIaHzAcALkcvzLboMuZSyzKB4&#10;sYGRv1+AQ76UxOL99gxuBrXAMAFET425ABB7MW30PS5CAqD6Htz/Zfji+VzrLaouB+ReDqt7BW15&#10;VQqwSzXqbylZfeTmJ/MxfbsU0y8qzdomQMO2KXYoU+qm5PXOKA1KqkXD1T79c6ZXTxyPqjUNL8J2&#10;Zv2xopds1fRWT6fHVGwbZLa/2HaKu4+xCHvCd66ciYcT2VK0KwnIZ6hY0rBXH6L1O4D7g9le/dFY&#10;LJwsZ7Yfxc9ivOsJa/9dxKSBqo2k80Ri5Npilyq8S7bqs31PDH7UB8AH7CDIXcVD+N6/zPOYbsRR&#10;n0YpHIMFeiTscAA8kQb2s8JM+eBklBKUTjGCZgmlxgtTUX0636mb1UNGblcKtprm2glKki/m+3TG&#10;JOVM0n11LoXvH8c0m/UGnKHfCsbn2f9tAPmjJiJ6e6ZNN1V7AMHm2hxHQKjoDE07KwC/Nyz1sZ2T&#10;gP+ucot+h/wQkPoybOzTlFn/BJv6B5jie2BcbwOU/gZwfBNM6o0zTXoDtns9APWXyN/w/7/mma+h&#10;LL0SEH45wHkJweFT7P6CMvWtBLG3xH8doOajMv+Cn68j+b0B/f5VJqq3hPs36r387cMklU9k4/o8&#10;oP4tdP0L2rYBRrS70qIp2legzUX07Q0tPH0p5+4KmKMHsKYAxK8B9C+ajmkBicBLMK2PWn8qtsIH&#10;TxSAGPju2Pii9sw4iWDeTCN6aNUmfGga0JumgpgkFkZo+0/K/fqbVIfOnW5SH9c1A4wulWtTxgAf&#10;QP7+8LGaEJ+0YyE+/28wWB98NUMsp2C0tXN+68f8sZRjC4Dc4EQDoMUbJE7yfO9U+0Wy39oJlItz&#10;1lf6iREvcfJZHpY4ZUgbgZzIUVpm4lqUbNRTCPK/zSb0g+KARsqLMP58gnChvlEa0tkEWhzW4lLn&#10;cIc/cRJRnDLTU4o8iun+H2+9ZSBvBwDOAwy+ne3TaB4GWPWp/BGp2CBhCyck2yMLKGbxhSxJ0ZOD&#10;C2pWqprQOAzxIN/ZVWnVMLIZ9ri+2K6bKdluKrTqRkDueuRXgNIvCI7vcc37vRlmtkUvg+VfiQ4/&#10;SZt+Vm7TtaVW/Rq5getv5Lv+/i3c51but7ncqWFkT7krHJ84BYh526d8mLDuycpeBtaoNO3M0Wb3&#10;J1cRT7Uq0uZUtUu3lQf0d8l2rZomUAFvj7J6y6c29OCfXh3kraBOJADOPsf/b801hQ1NX5dp1U5i&#10;sEJ7J4r9uqU8pM9lu/QKEsIZJIlO/K3RW1QRH54r6C3kfEyl95V0/++RzzmRYjZ95VRcu9G3j6EY&#10;cxcLba3OAeA9E88NKpLRirAtnxdxkBLt71ItgbG4Lyv0xwWnqf2/nhGOj9zxPDtrDH2EvdJop6cY&#10;RNxvMxPRaVNRvSzZoo9RAt7koEWXnysv1hqYTBsgGPpIeA/f467POF7i58EOAJcY0gRLcKd4MwDR&#10;QtnYAUM9eTwSlgReVx2kbOxWHrZUBuQLtDlDSZmGmWQpW4v8337hFTxVg6SFdxIgVIGllHmO1yKH&#10;vsUAlJ40HgekfCZLFJbcqX+dSejyTLNeTLnmlSBfhXX6MCpv6lCgbf6epcw9PGrtM23LAG6Fe1f5&#10;XfiHaI/nZXoqSIn7+nClPGCazQPQBJu3V/cmvAZJH8T1yUKPnjEZVc9EVIlsq9oAXR9H4IEBj+w6&#10;KcRhjx4YO1EAWJOaP7fyPosnGvXnyT7dpjXaWpmn/yYRvD6T0DNHY1o26ik5HthKhE0Fok6m6H3W&#10;Lz39ybMZTrRf1X66suD/JJA/gOn/tuxlmS0AIMkp513Mo4cwpH7MH0s5egD0Bw8QBugtcjSbwQmg&#10;ndUWvYiSKkEG9LI4H3/pk/Rrk44P6xe8H8QZeNYJg+CYUUq6Pkq1s6YbdcVMsz6aX6A/Kw1oIeWi&#10;55QlAMuwoSr/aqNyh8vxep/D2njoMzMHj9glKEPbKH87Jhr0mKlm/Susdb9Hu2lnCVDyVCV3SYRd&#10;sgEO7+Sc47veU87OVs+Gd4g7vPEhAC1McyKhfSQd14UA68Xc55Uw53+F+UwBPCpwPdfUv89dpTT7&#10;fxi5wa6EX/jYgBzt9DnUXglzQ3UB5WRX6CdLUEJH+ZuD9XD2dWcdHfnZ8RN3TYQzdt3/SDJ9fLFZ&#10;76os1Nsz/frjSUAP/2nHj7wT+WzyP9Ft/L3ipIofePpY3HNPae9nYeyClVdJeLVNGWqTtY+03fGS&#10;+gD4AF0KV0/ceO8VKJ7vjQi8mLuEQn9S7tPZKDiSbw5LggwiFKR3NsgDQTzYQZnXAGhECca2dGM4&#10;YObUZEw9OLpnxrfQdjuOJ/ecOACsLwZwA4I3eG3JE2ww7dVTjfr7bK9uxQ/SsCczLc/Z8oTbHPbw&#10;KphS6FOrb8O7ipdnxUKf4v5Kp96TbNJFBLwHQl6Zierj6SaNwb5CP9G9CRaPiALCWdrlFToF+wvA&#10;V+A+U5U+fb8wqOcCJL3oPw47cRfEiWVIv1/MPp3MfZiR56MO8u5LKCHbk7QXZhwJbB0/QjcPKOA7&#10;JJ521ZnDrzP8RMd/l+3UpPqIXTADcRdKDYxOJHmqB4APokEQN77Ks72Fj/fhqxgIcfJcpU2fKHRp&#10;wTSKL1DCFCjjeMl6hrk/JYwYUxI3G/xwjha3M0/JDHPynL1ouQ2H93nIBrv7HwBvF+wcwcYWb7DQ&#10;O92g50y36buV+cqoK5SclVxt9YvBJg8Aet+5eja8q8ACuLYIm99OefS32PAiAt87xFxJoH8YQNxf&#10;aYfB+bp7wxZwboMfYtBzG6swyRH16725Lp02DqudOTSdqS7ju7/FfY8+1c2HpLeGeYeev9eR9TSY&#10;ZrXl3V8bryXVByAAujunjxI9AYs/L5XQ9lI/NjDzc/9xTWynOQC8FxLKXjI5rQkg6C2p/P8MJdNB&#10;svqrMi1kyEacozZ/ataxD5d6xjpR4ud7660W2EltRjyuiyFwdcQLxWsrT2oH49STEweABuugM/4B&#10;fWGAxvPQPFjSlvUu1I16/ESTvlAY0MHqPOWzLSoCgl4L7UN17ilbq3WA+0zoZq0v9+qNU026ELC7&#10;rBTVFbmo3jsT1e5qdyixPehS7x71pEx70wY/vlPOxMP5z7+pzNOrM60agkVFubfLe/fX1nv/+1/Q&#10;Ou13GeyE3hKAENBDX/Yb+48Py6qdy1vv+/evNJPEWmDvp8w06vuVAWzXUZtgj20MfiYyJjD1bHe8&#10;5NgCIDc40QDoJXGzuzAbDE2lCyg7RWb3rhe/IxDPm25WK4pvMgDyt8PBz3KkoU6oVGtMzwedu48t&#10;DlNqKeAopVpn+2y/nw+Iri2oP1JOZLDWWIXbZEA2AEYJwJY8zNUlMYzKpY2P6Hx/plM7NB97tMHG&#10;cSra7z6eujY8QsKid4J6BgD8bbFHr5+O6oJDAHh5Lq53AIjDlZ4wWOJyu9496okTtEtyry7IkRx/&#10;BPi9YCYeNg3w9u6h7EU8dSn4xazcRQ/3j3h5mpOhbe4uEbPBGDqxRPANg6OvcZdJ4wOQATblo+qf&#10;iugfS31UBp3KkjTTpfZgj8D6H1QA6A8eIIMgs+IX8U9PZXDJlcUpStU+fac0pLPGARRYYTOOnqCd&#10;Bhcf4HzHeb1HSn0jHnuhXPHSNMoWMyyDtB06zMELrK/WHq8jdSf4ndtoqXfP4y21Z5tlhBFqgtJ9&#10;ZQbwRtrfCIisHG/QWzMdlJcLlKeML+Zw8gJODriUYTAe6RNA56R1pB2DDflbFgb8s2K7XptqpAT2&#10;9lc+tKlJb4Fp/g5gLed8ju1d/cz9fOEQH57l0wXtDyX8M41ksX+h0q9vA35PnvJqDtobGHat/bW+&#10;1nrvfP+Lu3C8pVnt95oNrPcaANaSeW2L/WO8x+C9lODHFZfh9l/SJu1qxgfmTTZhyzbt0iBAF1Ue&#10;2xUB6/sDK2alPgA+iAZB7k68JX0aA5QpEybL8/UvuV6tmfJ8PM/F8zQClxK4EOXZXVmVpb5xj488&#10;cIPuaMQBEM9GtAA2+IZ0m/YW5qmSasbZawvy0/iIR17N8gyC9eznEdscDPCHhRb9uXegKcdqAAjL&#10;fH26Qb/yIEjWRzXW9zOXxp564/Mt3O+Xp2Xe9DUFo/xGeVCPmY6E+XEtBSegGnjUe5c5OTpxd1NH&#10;Dj8oJZSoJNSabNLLphK6iYqsWGiHgTvBgRWAdz37nSg5egb4AOkDvDux46d4mQJBV8w2U04t0Duy&#10;PZo/bSYYVTNlZq1f7YEAgA8dMZCYlYR5XpW4+ih5/maarA/oVEvNYS5gjqRT248uGo44ONJ2dsgS&#10;16XUqm/mW3QlYHopLNkA6OVwr0436seFZpXzCAyv3ve9K3ftTBb80iBbhHFQ9n6t1K9zkgRmqnYI&#10;vvtfa8yp/vvMyb0X9xB7hUx7rl2xQp+a0zE9eSaiX1T7VSx1qkxCsw94s+AqdjnSfidSHrIA6I50&#10;lz0FXsiHq1fIQsPVBbo42azWTAOZKUopPLvFzxwAHisJAIgPeJeZpnK7Gkrt6k816I25Vkqf+Sqn&#10;Aa2kmWBDWE9c8XSXI22HlIqNmgQAv0jyugjAC7s/IxeX4np5JqL/BgBLRVhgHQC073l02EHmaS7l&#10;GU92HtA3y/P0qHAim6uATtifJzE3zoHfMRYPkDWj/6Zyh6LZVv3BWKO+W+qD8XWErolc2ZuwghMk&#10;KeXvZ5w4pgDIDR4IABi2yiLrK8dPAslU24p3wFxbna9nT7WEzvpwuAsvPAeAx04MJu6rakXvHvVz&#10;X1C0ENGiKfcJtmk7JVCFoDAwuZui3jQWD4KUCo1hrfSn03G9DMZgALwMn7oIFnkxzO2r+QTs3vep&#10;B4C1PsAcLarkG5Uk+L5dnq8nTEXVkakNMnleaLToVTnuq6r/LnNyzyQkEMQ/g0CEYuU2xfNxnTrW&#10;oC95wwz1hU1Z08Siuz88+usdqsM68jr2O1Fy9ADoDx7AAOjRQW/8WCWQ3BfkPqHACsve3XhIT/Gx&#10;mjALj2KG0VbYQm3QwaDon7VO5jvLXY0/J3eWWTZVG5H0Ur7ayHYsF9Uyks67s12aqswLwJcH6GrL&#10;nu6wm38Gh8w3hQ1ZPzQT14XZ2iFJPn/kwnJcF/G3L2YSyhXaVfKgyuz3XOryu6fQlApxmD/BVe2k&#10;9FqkP56OhlUSnubiNoWJPC7Tw5y5u77HnNxzcRUVRqStV8eQB8aKHVoy0aCPpdqUqg6Q7KIAoGOR&#10;ktfLE0mOHqRyJTAbt/eH1AfAB81+gPdSCE7vMFsgsL5RGtTZozCBZDwMjLg/yPvwOTg8BSUYMgDh&#10;4TIHgvdFfAbJmQeb9OXiQNhlJV+KqVyozQOzfTx6659hQiyf76n06B1JgA8mfyks0mdz+IyQS0hs&#10;/woAzhS7YBOePlEDzdn7uKwuFdvxx2Ztp+y+kCDsmKYFBJzbMctUDm/bnNx7sQ4dL2b77YXaPL+w&#10;RyHJbYCE87oZr6vuxzYxSl7swrW3x+IDRI4eAB/gfYD1xFu7u+O1AAtIUxJ9rjg/jAy7k7aD8ixa&#10;7ghzqDrys1NQ5gDwWEozQdI906THTDXpmsqQShVvEFtzwsPt5JUBVZjejnKP3pam7OV7lwKetd2l&#10;mwDAiP6J0ni01BGO8gxzxyyHvu/dt9NcZ+bxd7kutaY8wfzQFJc58Dt2gh7N/Dph5M1F75bepkSh&#10;WYOTjXrldEy3+exsKi5vauGDzX1k7OF2fiBIfQB8CAyC1BOPOBVhEmELpExUk+VBfYgAWTpOgGS9&#10;sWSnYsWW0IdVK4PnAPBYShN69xrijmmALNUKOxusBYWd7wh2UK747Oce/TVl6/l855K8zwP2GSHR&#10;sLPze7JR7a50Elz+/mEACPgV+H+y2qpv5QbCrtw+nS3heWlz4HdMpcaka9vlx0tt6LdVXTMRvWAi&#10;ruurPapQBgu7ZbMNms5FlCMJ3d28z/tLji0APsBL4HCoEmWQzxZO8v9yuU2j1X79fbZdyyYBwUwc&#10;APTIoIFuDgCPvTQoBmNrIRh8/sP7cj0aV18ICjtgzWdqQFastmh9uTNsfvpi/OriQlwXYJcrALNL&#10;83G9ibJ4a7VTlWo8OHCwsUHU/qcYATiop0149+YIjD6qhLchC5Nz67VrTo5GaslkdjJ2szqSjXrO&#10;dJN+jO59qqAgRB7p9ZECyVKL8iSv2231AJGHDQD6JT3qmCTA8pRQGcqqJG0sFuMaqfTrDdlWDU4T&#10;nNlYOCHtcAYY/oWSeA4A74s4UMIpY+gyDoCdOxrT90sLpGosDF54hUjFQUJZXKy26dpCh/4cAHwJ&#10;gXQJwOdzQa6gFL40n9Br0426hRJa3v8PFlkG4Ox/VRw5qQ69PtkGG8FiJLpEleRW8oYS3hFozob3&#10;XaxDA58HuDwAQsxkG/W0GexZGVDWRyUQb0HyjZoBBJMkrZLnfD5kGKA/eJAxwDA9xv8Po4W1z7xk&#10;Lpdv1d5qn96cTWiAkqkp2wutrw2IeO2lO3Y9UjzXL3jfxIzBIOj/W6cdU4166WSLdqpbxXRDOMsi&#10;l++RCKZy0ZOgO/RKSuBLiw1I7VyQywoN4ZyP1yYj+iUlljdE9ZkkhUJf6NstwDy+wv8XUmb7dLPa&#10;s2ss5YG4QcCDSTxyngDwPMfTv3uUvzXfrLZks54y2ajvhI1Nu4mtBDhgUKn1xxb9czbu/PMBJPUB&#10;8CGwFO4eC4FVKiQwkANxQK+FCfbOAHzFBMZtVdzHXVZ9Mn5tasccAN43Cf1G/j9+koARLJ5o0KcB&#10;vVS1QzMkmww/C+VmFcsd+kq2TVd6GdxhAOj/+1CkVwOAPy22K1VpUargw6USysIet1T69IKxGiMJ&#10;fbl+3iHQnZP7JmZ8bTDwzmwLVVKbfERsItekJ05G9J3CgJI+ipOElKl6d+7a6PzhUjf+7mc5egb4&#10;IBwEqStkMw+MuP2VcDLYoF6fi6snicmLLWqsdFFGtRNEXoQ+B4D3RUJfEY52ODBF8xE9bTyhm6uD&#10;sIVoOKujUGhVrtqtzwOAl2cj4fze2WMvLyk26gJs9qp0VD+AIfrUMx/ClAEYDaIfTXVr3kTtzGPf&#10;PzA/pF575uTeiasgb8Xlk+SaPWCYjulsEpEPjUqXelQl6YQNJ8qz/bl14u0BJg97APSKkXA4Di9e&#10;LjUQhK3aWe3RK3MJDQYQbFYL2a62DdEcAN4Xcdl7+Jm2ET7zCWU94416b7ovnMNb9LSWfEs4g/cz&#10;uRZdAsO40ABY9rnCMQAwopfhqK/IJPSNTBuMo6tW+lYT+l1lSE8YSyiRMWOvDXjUdqyp3545uXfi&#10;7dhaih4obAvM7w+nGvXVUp+SxEsGO3pVRxEc8FG1D08AfBCWwO6bSCN5yqpqlnI4H1OmENcWDPt/&#10;ofqDnieY94E4doJ6y+bmAPCeSq0b4RDzOwSCYZPaTETnjsd1XWlAFYArV0loXF36Z58FkqsdgF4D&#10;wLguhgG+tBLXZfztP5ItmlKnUgSeD2Z690yf2qYTJKyEmvC/2efOAeCxkVZPYXKfXyqmP5hq0n+W&#10;+mHsJC3skiX2vUO3l7flD5W/9eLtgSZHD4D+4CEAgGFgxJ2zBkAM7D3rCv49G9UOD4zAMhZNNlCq&#10;JRQtJ+SzYGc3UJjdwNQBNhdk905mdRb2uCvH1TYT0bvT7ZqhnEqVWrWn0qarAMbLclFdCPhdjG+9&#10;PO9t8SM6n+svJyl9HBD0KYCFcruur8wnKKOK5VvVUmoO96333Dn5/WKbOEm51K35tJczek8/yt9C&#10;u1qnYnrKVCQckp9ESsVEGHn3/n6e8uLY98DH7PLEB7rUB8CH0yBIHbFCSrxHptyibZqvd2e6tXqs&#10;UXHYYYJsF07mAgh9NKGPupwN5noONSf/mziZxBWh7H3qZJN+Xe5VodKu7dVWvTPToCtyMV0E4F2E&#10;g74CfV8GAHo98OXY4h/SUR2odCkJC/n7TJd6krBKH+VJMLq8rv+8Ofl9MpuUzPZm1/d60xCXv60z&#10;TXrORLOuLg8ojd6z5WbEZ3rUj6MHgxw9A3yoDILUESvE+wl6zmAxm9Boab4+mG3TWpigF/WHSZ+U&#10;x+05l1qHzsmYA8CjlEZFKGmbCr3qp3x9F3rNw/42llv1llQjQJcAAL0KpAaAZoDeEsufvzvlU+P6&#10;dBsA+Jhp7pHrkk9MS+CLc10TRyezvuw+7w6STGshrihg2JZq0Ethf9d7Q9NSp1L5BiWxRdjp+4j4&#10;eTDJHADejXjnmLBVTwEQLDbroPr0qWyfzoIJNmUpEfLt6ih04CiJOQC8D+Jyq7UQUxvgFUt36E8p&#10;Y4fVr+vKnfrLlEtgb4RaA0DvBm0AvAQAvLTQrL8BADdrkT4B++ubTCia71VPNqbO/Bz4Ha3M+nI8&#10;7x2dm8PphL3JBl081apbqovCRiLpQqOmifc08V7kunrx82CRYwuAD5ES2B24HhwpA37uy3AHbwEQ&#10;nKr26b9KfXraBAHrg9dhgnHKsbsC4FwA3lPxGRbuUvBuIolCq5aRYP6l2Kurq736i3SjLss3BwD0&#10;LjCXF70WGABE5xfC9N6QadL3Kgv1rJk2JVIdaiu0kJQa1Uximtvm6ujEfuwNbd214yM350016nXJ&#10;dm2uLFAJ8MuS8LPYq0iS8drezGFx82CUowdAf/BQBUDE59l6SZZKKKaCwXm3aX73tItf5wf1vImo&#10;mikLGghO7yvn5V3uLPYgiSdOz56gNif/m8Tcza6o92ME3Nq9mB5A+0Zlnq7MNuj8YkyXEXCeB/hy&#10;gjLsCYi+LyIh/UUurtfDHPsBQh8InkD37qxvqHQEYJ1LRPdE7Kde9RQmDOHL1mWzmvKNWj3ZoPdm&#10;2rVHC4iJlgASRfRaxufDuc/YywMe9WLowSL1AfChuh/gfZQMYDhN5ksW23RjZUiXUBb0TuM0sI4W&#10;smEr729W2FRpPeRY9RxuTn6fNANyJ0/G9Z5Cvy7JNeqlJB2v/72cMvmKYpMuwc8uAOQMii8vt+uR&#10;eYCOQAxgdzsTnwO+eyqeL+mDi5y4vQ9mPBdRNBPXOeOR0LUwoR5Vq9GwcemDHezqydED4EO8D7Ce&#10;FIqNGufnFO9Wokwbri7SW9OtWjHRoM6sWV8P0h5G0Wo7ytR3ujm5swTQClKbVjSYjOjpGQCOkvYy&#10;QO8iAu8i9H4BPy8kEC/HDpcX4jqv0qKFJB8vq7vTvQ6795z8fvFcTG8U0VDtUDTXrIGpBj0eFv6N&#10;/IBGYeFeJurJzRmu9preenHxYJb6ADg3CFJXggMQfCLosrxfhlJ3v/r1sWyfTpsgCAlYl7/RMhyE&#10;YJ4Lxv9dXHj5TN5ZXXl6UQwWOESJdUGpU5d7IjSgdyFXvgRmZ/Z3pUthSuCzfJxBySO+h91vTuf3&#10;WKyrMCG9RLVC5dI106Tzp+K6BuDLq0/KxcOxEkX0HwYEPT+2Tlw8mOXYAuBDvAT2AUulMCrcGM41&#10;zfDOhUqCMmGBvlDo09MmvRV4g1qzh8BvVuo435zUxKPABsDZVSL+v3XWmo/oj0qtuoLgvITg8yjw&#10;hYjZ4GUE4gWVVp2UiykCQzz8fnMAeA/lkJ4MgO3phrAz+hszLbpF8/DpHhUMBujW+yvmSD4+07mK&#10;39eLiwezzAHgvRAf4pLBcbxgv5rxoUu1Pc+KlbjSlL+/rczXlVOtmj+FcxG4PsW/xm4MiO4TPLJf&#10;sN5nDy85HABvZ4JIS65Jp+SbdLHiegXBd4n3AfRSOPR9CT72vHKzViTdZxi//V7+7hwAogPEvufD&#10;ie743N0ENX+znsPSTvyyKdeocyYj+pd8r0apZoqVFmVg4T7EKOyUVMLf+U5Y3jbHAB/egyAWv5/f&#10;zSPE4RQyPvOIsbdhV6ldmzVfb0236eTxJnUlIwRoVM2hVIsHp/RoMXAYZtjHPIUGBnm4885JTaLF&#10;qBYUGvUsxfRn/LwSQLyskAjTYC6vxvQ4yrP2TENY9VHv+w9nsZ+15ltCd0KE8tUrOjzKGxIy/hYr&#10;J9QCw14w2aDnTkX1zVJ3GOxQMRZYnn358Ph9sCxrOxqpD4AP86Vw906cLSPK4miCFeazHdpBGfEf&#10;pU6dNxFRz2RCiXzHoaxs0POGkg1qg9X49Hx/Vs+JH94Ce8aXenINegpg93LY9JUE7GWeEsPnF8AK&#10;z8jC/mDgXo9d/x4Pb/FKjkS55mftPhMF3Xk7q5CIc61aMh3R32QS2gDrS1d6Vc4QtwUSOf5Z282l&#10;nq8/9OToGeDDcBCknlQJzmIpRgncSLlA5oSVVEsJyuQO/azco1dMx7ViHMcjYBsrtX3qvANKmHKA&#10;zhy+9Rz44S6N+E9rvkFnE7gXVpt1BaXY5d4QFSc9DwBclEV/lGiNcwBYV3yMQwv+6PXq0XIr5W4b&#10;SSWh3plGPZXE/PFcm/Z6oIOqRbDrKskkjW7TlMCVfAIffpjE7xwA3ldBcZW4crCWDOWt50sVATdl&#10;WwDFVkriVn0i167HH4iqd9Iz7N3X5TNHYvyMID4jA4c9Quo59cNK3FUAI1lBcD4PALwU3/KUmIth&#10;hH+AfjoJWE+ZmWPQ9cX9fN7QwEc7NFSalSABL8D/rkgmdL03kVUzAd+uYrE1HFBfIDFPV/HZaoeq&#10;OQNgPV9/6MmxBUBu8HACQCvOBy2lCcIK7KRS4P0JSnccl4s4GOxFXkKn+fpeeUAXTjWHOYMtnrsG&#10;YNo5w354hwHfHADOCsCGPw2kI3omzOUSdHIJ5dwFAOCp+FaM4I7zd+9SUv/7D29xH7MPLPdRpG3p&#10;Bj12PKIPZdpDyZuvdEqVBD7crAJ+W0Cvlay3gWtVRi0Pyfl+dydHD4D+YK4PMMyOD53GOJuKkSAu&#10;H4Iewu9RlQC6Ao61qdKtD2Xb9ThKkE5KkXi+RfFCG0ymVT5sxruYxPmeO6lro8b1nfuhLk4ATR7c&#10;AOxaYXqPQx/eEeblJI7nwbYX5WF+/G4dudSrd4+HotRLjv7dYBd3/x4/m7yzTrklzKX0Di5LSLgX&#10;zcT1/XInFUlb2LevWHKcxvFfL2dzNw6Cnn08hLeBK9mf6/j6Q1HqA+DcIMi9Eiuw3uc1wZnQjZAS&#10;GXcaJviz8iJdNtOmZRON6k7GwiqSRCmhqJ03nGXx8F7IH4IaXwobJZBYToNZnw8I/hmB+wyArz9H&#10;oJc9/cVJ4uHNAD3Fyt0oPpqyjWqjPZ9QohBXZ7JBT5xo0ieyAxquLqz17eGLQqr2ySCH+enDiPUd&#10;LkfPAOf6AO+VhB1mnHkLMZWK7dpZna9/KfTqKdOwQTJ1POdVJL2ovx1GGAmL0us5/MNFalvmx2Ay&#10;TVpKefbCapsur7TqCeivK9uIftyP+vBigPXEswra0Em03K4YftWejGjFVKP+ItOha6qDlLQ9+F9c&#10;BdheOJpyTu4kcwB4nETIkczQnc1eSeLlRRmc0nsM/hIgfGO2U6dO1hahR2CJUUpnA+CR5c7DSTxA&#10;FHbeLsbUm3c/YJsuqHbpnDxMh98bAUAPgJj91Pv+w0W87jwOAMbQy3zA7/mTCX2puEB7NaQZNYfu&#10;Ga/i8JGhRZe8R/jkw12OLQA+TEvgemIAPBIES4WISnl0VGpWjnIlVyIzVzo1Vlmg75f7wkE/y8je&#10;iXQENljrA6xtqvDwG+k0uHmjVJ/D0kIZ/IRim16sXp2c9uoPl8dxGCJJ42EIgLWp9Id+LzapfbpB&#10;j0426UM5HyUwn+Taq3QY3GjCzxLhaAcPdjwU1/LeVzl6APQHcwB4t2KlzsrsZyVK2xKgVym3qlKI&#10;h0GSIvrKobdKtSNsrPC5QqdeSFnc71UOlH8NOG/YYOF2tvPwAEMvjWst+CCqNkVJHOfmm/Un1R4t&#10;TnmQyNfEYD/WyUNAH2b6R7B97zFpmf3d1YAP5g+fkUB9SFdrukGnzjTozelmKol5SlW7KXOjNT/z&#10;JgaAXq7QrGKpJezdV+v7u7OfPtylPgDO7Qd4nOUORyzh1EVEOKinJkyrVRuqrfpgoUVPnmxU30xc&#10;iUyLmovxEOzu83IguI/MG4DWwOChJx4Fbi20qqncqUYCeR1yVqVd3Xm/fzhJBH08dLsJaoMbtaQX&#10;w0/aeO92EoEHOOLphFZONumVMwl9v9RN4uxQrtIsb16gEnGIbqp3GtSYA767k6MHwLk+wGMinnZQ&#10;xNFDyYyDlyn5sjDECXXrt7DCD+QSejJlcTesMIKDu+yLYax4KRbOv3U/Wb0AerCL37GZ8i1SaQXw&#10;YhqCLS8tRSmHvXKGK9CDE8BD9fjL2shuDfy8vVqc905Q/q+ejOgVyZj+s9Sq3epUvtqlHIyw4jmn&#10;hZpPGQAfrqO691bqA+DcIMgJl6r15vlYnpRK6etJqSWYoOdu/bLSoTdm43oszj80QfGXcymcUEOl&#10;MxwDaRb0UGJC7t/yJGdPFHdfnxfxt6ObDnTjYwdqZ9V6TXVttLjePR7M4vmN8XJ7AP8GJztK3UVT&#10;DXpRKqF/K3Vol9qJOZ/H6xkFBj5iDfBziVtFP1XAs56Pzcld5dgC4FwJfFRStsPCAoOgR/fXlPNt&#10;ysEGU3yWrCY0Bhv8WWlAf59s0xMojftnGtRKQLSU2mqB81ACQN7Fpb37AV0KBsaLPyUo75oofw2A&#10;YfIv1zzUSuAwuAEARgttakvHtGa6QZdMx/WVwnztqPYrWW5WBsDL8f452H+pcGhww8kT3cxKPT+b&#10;k7vKHADez+L5gWjyUL/NrJgJ+ljOWDiBK5uFEfL/VKVF4+rVdeVBvS/dqT+CEQ76YCaXhWZCYeT4&#10;jo7z2jQRSmfk8CDzQIr70GoAc/jnDwwxCNRK21qfp+dFuk8wrHQI/X81Buj21/v+A0HCKpVgD/9e&#10;0/cdfzuke/8/fI74XTzAQdzE8o06dapRV0636L+Lg5S6/UrB+sI+fcVG/CGKXzQra+bnFUjoQnxP&#10;LnvRT5k71vO1ObmrHD0A+oM5ADyuUtuHDX2aEaLXEs5dc/RWJQHCm2CF/5Jr1fOmE1pBiRRLAg15&#10;wAM7eNDEO4F415kYpVEYQazWlo+ZQznswsn/XDsbmHNybMQTtJsqzZSwPvGOlITd3J/ncr3Wd9kA&#10;m22szXMscS3MNkKZ2+3pLADf6zMt+lGpVXvUCaBR7nJdmEiPzPrEXHwdG6kPgHNL4R6QYgB057ZH&#10;+6owgDSsYKraFUqjzxY6dUWyWY8ci2horFFtlMfxQnPYcNVLyhx8McqnWKkllI7eG87/6gXwnBwb&#10;8SakcQ9gkMAMdiHh8FmUOGmidI3l42pJRbVsskHPnEzonZl2/arSrelqp5Kw/XwlHvbo88iumd3c&#10;wMaxl6NngHODICdczAIsNpgHTAIz8IRXyuMcYDiqebra/YSpVj0xFdHyZIPa0wRivhkwbIdttAOC&#10;LWopenKx+9XMCo8sj+fkvov7J70ZKYkIoGsm6fjc4qh/ovumnLdGa9BZ4w26YqZFX8j1ab0Wacpb&#10;0qsN20YBvqZaojsEgC5zbfd6fjEnRy9zAPggEpfCNWNZ12YEDWHrrWwpDlsgWMzACaAxwPA6terf&#10;YYmvSMf1iOmI+maiastEwqoKMxCzwhoHnGOBx1rct+f+Su/K3ERyiuejas02qSPZGHZifsZUXO/I&#10;tOl75S5tVpeS2KpSSqicb1Kh0qp8uZ3fPbhRi6MqjF3YrBZX9X1jTo5Oji0AOgDnAPC4ySwDnAVA&#10;T6K2zkswwYL7Cb2lOQCXUlR5eQuudu1Xn35Y6dEH8h16STKuM2Ae3ikkHCbO92u9gXP9gMdGDtcj&#10;unW/a75Bi9D5U6dien2mWZ8ttmt9tQ/Q64HtdWimGFMKplcCIHMZH7eK3Vz6mukfIXMl8LGXowdA&#10;fzAHgCdcjjyg5nYDht89kbpJxVkmjlHF/yvVZpVghsME3fdKvXpftl3PBwzXJSPqBgzjmYQiPhwb&#10;1uGRyBiscnYaSi2oa/PxfMiO+7P8M0qghh1ZPNrJP/dthYm7PPeBPDpbTzziXJtWA3fjPfzPLNnv&#10;GH5WvOzOUjvpr5Y0uBaA80Rl68tnmEQAs2gmqsRMgxZON+gxqYhemU0Ael26rjpPk7C9iuIA2SE2&#10;Z4bHdz2JucL3fR6HNy8oez5fENsXu/LZHPgdH6kPgHODIA8hqQWT94ETZW+JEmum3K0tlfn6UXme&#10;Ppzp1Eun4zqboO3NAIbZRiWyMSUKzYoXEwBeXM0EaJtHlIuAhEeVLTiMB1ZqfYge4XQHfwRAnGWV&#10;9cHmgSkG7Vnwrk296Sw2qKvUoFZkFtjdfdCKDjxBu6nkTUc71JxpUUs6ojbY21KSyVNnInptqkVf&#10;ynfrN5V+7S37jN0O9N9SG8E/ZI96trod8ObkhEl9AJzrA3xIikeRvdtvKR9RqdgctkafUqe2Uypf&#10;X+rU5/M9elW6WY+fadJKAnkBLKaHoG41KAKA8WJcMcAwRsntqTa1zQj4CbCaRYXzfQN8PJj6FWst&#10;rs2Z9Dv4vWBxYdldLEhzwcsO4+iAz3MRtQN4/VNRLZmK6/TJhJ4Hm34ngPedYo82ljt1sNqhLGyv&#10;6E0v8jC8HIDnkdw6NpmT+1fmAPBhJCXKOB/iHkaNy3FNA2STlGFZAKxKsJYr3WGi9fpqp75b6tYn&#10;Mm169UxCT56OaeV0o+ZNR9Q71aD2JOUuQNBQpPzFae5ggrPw9+ADwDC9mneIGNRd0hba1ZRtV3Oq&#10;WR3TUXUBeENTkTCg9GIY8zuTCX2t2KZr0dkIOsuEE9ZgejBD9+El0U1tD75an162Gkf/c/vxPdDk&#10;2AIgN5gDwAeueMS4CKPxllwlytt8LqpMqlGZfExJAnW80KDM7PSaSptyBPY+DepGH+pUGtA/AAqv&#10;zsX1gmRUj4IlLptpDNM5vB9dHJbTQGkXOv/vDgDdN3hIauuXAZ8AnIddc4ykdn/+f7jUua5Wrru9&#10;/AsbDjSoA5A32K8D+J461aTLkzH9bbZFny9061eVQQ2jjySAVyFRVGHFpWKT0uh3It+AHqPKl9Bt&#10;pkmlnM/cQN/oNmvdz8XEA06OHgD9wRwAPqjE5xaXALhw8A32KRUaVchjfAcpQZyn1C1S6pZhh0Uv&#10;tEfKBK8HUcpqUUptOqhubVKPfl7t03+VuvSPsMTXJJv1fwCJx8IM16QatMBlc+hPBF6QBp7RAAA0&#10;lBH/9GALINxY9mqJ5tsHF8JZKDAlSyMOefvyvlnxgMzhvwfxbjj+TuzQucu1ErYhDND4PvzdI95B&#10;uF8Rhkd7YrQrThs7ALzFtPkM5OnJJl2aiust6TZ9Kd+hn5S7tZ739XZTGd69qAS+3izRZk9ED0mi&#10;DNihIx80VOS+3nU5bxAs8n90HUbtD+m+zO/17DIn90zCzknI7EBg0Cv6LZJ4S7f3qzrp3HOmXR8A&#10;5/YDfFiKHeGun8+OSHogBXaIXYWzCEYlAMmAkFYnINGtW8q9+nFuUP+Znqd/yvTrbckOvWK6Wc+G&#10;ST0R1ngWrHHdNMwRGYA1dqWa1JaKqhXgbPZGpxlAMAdgITHA2BLNNQJYMEXAJcrPOOJ+OINXwpvG&#10;wrIa8nGu4TvpiJq5VzustoP/96YbNcT/V8JUT4LRnQvA/RHPe8lMXH85066rkv36t8w8fTs3oF/n&#10;+jVS6tc0wJ7nfVQF7ADV8K5+5/D+swMYh8sduqqvvzk5VuLkUkKsZ/uiMcbs2hu+ljyPMnTBAWRU&#10;OfcUf44eAOf6AB92cvtosgV769CgSprfszhQvgIbKrWpUOwMIJJERtWlHTCpTSXKx2Kvvlvo1ZcL&#10;Pfo417yr2Ka/zrXo1ekWvSLVrItgXy8BoJ6P/CmM8o9nonq6BfB8Gp8949Bn5wGoz5qO63nI8wGz&#10;F/D5S5HLucefp9r0Ohjc3+fa9cFCp/4fz/16uU8/QK4v9WgrbdlV6QmrLnJeecH/iwXYXb4lnOXs&#10;/tEMvms/rljCuwN0vOeR+piTEyve9kt5A6AZHlIFuKheioUOFYvYzyDGZ+7quW8AODcIMid1xTY9&#10;VF5QenjvOW+/niHj5igBffJYnt8tYckeLLGCYzlz5zzZt5jg91YVq+0AZDcldTfssUvZaqdS1S5N&#10;8vsByuvd/NymQW1BNiObkI3ILerT76q9ugXZqAH+NqBhQGwv3xlFppFMpRsg5ifXZpEC9y15NBZw&#10;K+ej4UyWUjFK21ziR2hzAwHkCeSUVwRTvhhXDjYZlhrOvrfBbw4A73eplj2QFFemGsF3GpXjZ74a&#10;1Qx+llaTCoBXuA771VbR1L/P4XJsAXCuBH5Ii217uxzKwmZM6VKzcj54xw7qARakWmwFQNoBGo8u&#10;J0KfYprsnMTBsgZO7uF7Opt7ZLpIyenD4/NqxanbwuCCkAr3cp9kCcmF0VTAlnv5ubUR1kTon8vx&#10;3UK1OTzHfZcGOE84LvCcLGCc4dkZf9eTwkMfHiUupXOVErrgU/pgDWmelaGcytP22cA4UgdzcuLk&#10;SP3bpqBPAL9sGRvmBqXsUgBvMb4yqEqhBZYIiOUThzDozt+vJ3MAeG/EAwi8l/shzGzc2XrkyoyH&#10;srgEvkM8Wuw+GQCG/+fD/wGrXEKlqS5paqk0uVDK9QE4gBMZ2XqrVQkAE7rMc5883/c0EQNZEVDy&#10;/MRyAaYIU/PO2N7swecph8N+ADxLGJjhO1UknHkLUBYArwLAZ0aQhxEUaFMY7OH3IoFjCaDJcwyA&#10;vj5f4LOw7yKgHADSB1TxXdiq7WoWW3v3WX9+CPr0ERLe+4jP7g9xG4roPwxuFPE1bBJ2vub/Zfc/&#10;pwaU+sUi7fvUAu3754Xa+V8w/YO9xGRLSIL31FZHD4D+4CEMgGFnXQeAtyEyteanGUmh1KGU+4yy&#10;vGu2HWMQrDbS7e9cY0b17vlgF9t4thQ0cwu7lgBYlUJzmANXodxM727Rr94Q063ndWjP09p08L29&#10;KmRXK1ucPZnsDt+4S7ABiuFYACT0v1m4tnz7d+5GfL3lsHvd+d6+7vC/H8Zkbwe5mjgYwvMP++yh&#10;LCGRoQNvxGt9h6Th5H7EdSda8rRpip9pfKaQ4vcUwJaLK02CTatHlRtWaP2j4vp1okE/Wdmg4X/v&#10;JXn2Ugm4K4bkeReb15f6ADi3FC7sqhsOl4EVBBDkpyrdgCB0O9tPeTdAduok2xzpLA/+d797ueO9&#10;auBB+eoO6DzOp27KkwGy9DJN/nSNbnlEVFsaGvS7BRHNfPNsEseyUI6aPd75nnNyf4oTQCn4OmI/&#10;r3PNiZZadUFb8mboPcprXujTzahdWf5fyK/Tptf16nr8a/3aqMa+sISKYwXA5y4QM8d7/h5HzwAf&#10;4oMgtflFfh/odJjykdDBm9q05UM9OvjOfu352GKVdi6vDbnzzuF7hzGkh6bU7Brmth0CQPf/ZbMD&#10;Sq7v18wPlyr17UXS6Bkq//YMbX5KQteSoa/7U0ByzzrKUffNPJT18+CTIlIQiYxkHwausI9H+etd&#10;e+IEPyt4QApQqi5UadfpSn1liWa+PF+pH69Q5ben6YbLmnXbcwDE7wN+WkyCbVM5nwgj+Vni9Uhm&#10;f3fyIAPA2fseKfWuvadS7344QzlRG1ovIfzfnfnprUv1y0s69fPOBv0yEdXw35gNLlcVBwr3uh0A&#10;fY8jn3N3ctdn16TetcdD6j3bcnfX+uehdyQ5qLxQyS8s0w2nN+jaoQbdML9BI1d2SJOPUPGWUzT1&#10;6aXa9/Fe5bf1cq13Qjn8GbNy5HOOl9R7tqXetQ9Fueu7+1S5SrGdmG3Fzz3K2hSSf/3v15O73vP3&#10;S7173FncvZIptGqy2iyNrdXmV/Tqtz0NuqWDZLqkQeOfXMbnZ5NoV1Fx9Krqvnj7Yr4D1tilFIn2&#10;nr7DsQXAoyqB70228b0PmwcU5J4+xy9bk9n/1z739w+/X+3+qnQAej1StQsQtHN4ZJISb+9J2v3a&#10;Qd3S0qhfLIsqdc1S3t/9gNzH/YbinrOMMMhd3++OZ1tmn197t9nn3/31d77fnf92NHLX969JvWv9&#10;vBpD8Oasfu/CjiW69ZwObaQcOfCsxdq6vEU3xPj/R+bjnKdSssxHf/OUz3aEgZI7285ySFf3Kuju&#10;Knfo4XD91P7vv9X+foeu7/L83yuH7nk3baxvg7va/c5SG0iq/7c6cvuz7/p+dy9H/n3Wxw69P/dU&#10;tU3K9AEe3QEIc4BH+hAbvPN377jXndt9Z7+dlXq//z5d33FP+xbMNOdpU4s1etVi3Rhv0Ma1HRp9&#10;3iptiDXq5rNjyt2yDj+cFzab8Comj/J7AE05kxaecw/96egB0B/cSwD0qGFYjO+lVQWuDSNwVraV&#10;6wYcWn5lJunPw2ceXawtdSlxfTrXSjAloMee3uCRP4/61KZKmDZ79LBaaAasAK5CRCmUkUWhORSa&#10;z8WU4e+5nEchaV9YruT/e6QxrpxHBvl/JdOt3f/YBc3mb9tXK11dpmmco5CifYBilcyz76pu3XpR&#10;s/Z/uRlldyuT7sSRAMzpIZXy/WFk0hS+UO7kPWmft66veufmBp6JM9CGYj6iDO3wLPYktD1MwE3F&#10;VUx18pkn5qILDJrPtoYpIB7BLKtVpUN7ynl0NOsRVb8vz8/DWDMYspL39BF+2gkOMVLr05OWgz5p&#10;i/t7sCDfpw1pyoecAb5ZOe4znfF5xNZ5c7hfwZNPc2YHsGIcLZTAXFst9mrz51t19emN2ngZLHn3&#10;2Zr89+W67uyIrn0Rut42pDzsuYCki9it0IYNrBdPa3H7mwg4r51F58mI8nlPb8ApsW1tE1Da7D5Y&#10;JxTa7j5ET6Uxa/F3C35HfCEcH4qNC3yep13eHbtEm8tlT46NweTRQQ7d4TvZAj5YJLlhzyL2Lhf4&#10;aT9BHzmeYWC3Xn3P2qgz97G+8a9iDl8q+F1qE6erHqnGhgV/Hkafa++Uxa9mPOqMvxXRdR57lLK1&#10;OZOed2jJYbesdXDoMPPDxUvmcrQzh56KOU/3aA1+6ncp8wzPdwsDFbSlUExoku/k8X3HlHf6KfL8&#10;Cm0vVCgHQ2A7Tnzgvqf5eCMM7MD9PE1p+ppBXXtBk8a+4akkC7FrW3gXj56b4Yc+NfRV5Dv2hSx+&#10;5NirpNx2twV9Ux0V0o34UVzjPHeaNpfStQPbU1yb4R5hfTR+msanSh7lR2eed5kmJtKlhpr9eOdq&#10;nnvxmZcaFvYs1k3nx3XLaU2aosrQ+Lna9uoO/fp0qq93A9xTvbQtgp7aw8BkOCaUOHdMJPGTsBQR&#10;PyjgE1PEVxFfOjLp1AfA4zQIYqrqIM4bAF2vz/AS5UG+34/4pwWWJTJS+OnfFyCwCTMJdWi/jU62&#10;qpZ7eCE+Kw8d+vvsdR4Jwlg2SoFggxbnMGq53EcwLkThSwiQRZrAuTw5t1jC4A6aEkBVGVJFOMHk&#10;Om08u1m/gMns+vQqHGa1poIiW5VRD0GBMSYeBRt8LFT8DJjOWgy6Tns/3qX1FxPoN6/FCB04WytO&#10;tJpAXsR9B3j/hSSB3rBTSJqgK2bjGK4Z5xpAL4sx5tIAngcKLTgEOuL7Pv4wXQFcC0ukGZw0iUwv&#10;wvjoBvqfVbcmK7wvbcvhqDmAv2TwN6jcDoAEC1L1CWM8R1naz7tKSHGJijCAvIPHoFIAfPO2J20t&#10;LEXnPCuPbgsD6K8N5/TkU4MP4JIF+IcHVb3pTOngowBm7ps8Xbrtscpev07TU1zPcx1QDvg0gFFG&#10;z6rMgynP4/nzCGjeq8S7Ayhuf6HYzbOQKn8nw6vKsys1+1YA3BQBXwLo3d4U7a2m0Xe+mQQFCAFy&#10;ynB9cUG4f7WwiPcY1ASsZgJAy+E7KcCwVOB+pWUwdliPl77Rxhy6Knktb9bzGvEd/EhFrksiWXSQ&#10;4p6l+bxjV0iYni9ovyraH7FXuToIAA2h40Vcgx0zy2lPr6atU4K+krPuSY78XfhDprRAY1m+jy+E&#10;2QaHxYlHr9N8L8d7FbNee0xidRsmliPoeJqf6eXociHX4AN5A1or72Yb9pH8PP0I25bw9arB3hPB&#10;7RuADTFRznOPzFr0e66G37JEv2po1E2XEnOZFQAgSVTch5LYZbHPH67Y9wqrAGJ0i39mrH8nE+6Z&#10;xTdz+GCZuClVlhEr/B2fnvG51titwHfL5cXIIAkBoMKHcp6OBPArTyzlF/LOS5TJdUFOeFd8qmA/&#10;A7zL2V5V9lBh7SHGxtapPEobJ07i90eqsnc5RMHJDsClHdPlbiWJ5SogXqzwHnnYIe10wjPgzxBH&#10;tRUid9b10TPAo+gDrLE6mA8PKzgLTC/TgW8u1MG392rynch7kff38LNbE+/vQgju9/D7u/n8bX06&#10;8FnP9TlJk18Y1Ng7ueY9g3xvQNPv7dP0ewY09Q/zNPPvC5S/mvakcXAUX0KhyszX+Lf6NP6+fo2+&#10;f572f75PxWmcGYbgUcx8qV/F0WXa/ul+7aItY2+crz1DzfpNX4Mm/gPAsFMTKNqxTMmvLNC+N/Ro&#10;93O6NPLHXdp9ca8OfBjQvPpsbX1Ch66hFNz70YXoYJXyW5bCJBdq9H3zNHZVvw6+d1D7PtWt/IEF&#10;SsIqzBKrtG30KwPa/zb+9o6FZOR5SsIa0wRtAaM5QEs7l2jyXxZpz+Xd2vvCTu3j2fte2K69r2lX&#10;8nPzVTmwXDPeXr1Epk7zLgHwDxnbAGibVFuUvqZP+98xqKm3D2nqXfx85zwdfPegcpt7A8vxLPsK&#10;wD32zX5N/O2Akm8bwAaDGn9Xv/Z+hmvGB8KAkAEtjQ1ziEF08pdrdeD9SzX5AXSBHfZ+gXfPr9E0&#10;pVSBayZJembipXF08FUAHntNfIDnv3se916ovf8+pByAnssCpml0OTGkAx9HL2/n+bRzkuv2v3NQ&#10;B77VT8AQVIBlHjCdBjgKMJ9SBiZCEitOzNPIv/Rq7/v7NPZ+/OKt/dr3wUGlhk8BfBfgC+2wwH6N&#10;f39Iu7nvvvd0afx7PYAXwQ5rypGQKrklqu5apRRt2v/qdu15UZuGX9SqHZd36OBHALkbAYP8ICAR&#10;U8psvDxfmVuXaNc/9Gv6b/G/dy9Ap4s19k+808QKgJdEZFukhnTwCwM68L4FGsFPp367At8DoF2x&#10;3CVOzLoAIZK3KkuUvXGR9r2V98L2u/+0XftfRGy8rk+5rwJyO1fS9mWaAqyy1S4lr52nPVdhg6v6&#10;tPNjvcqPkES8TZeX+uVjAEyvxom5PW9bpNF3LNO+Jy3QTQDgxjcCsvkhSIWrCnQKo/LE4nKlS1M/&#10;X6IdH8AexOfef+5U4cBC3r9DU5V2VUaGNPaJXu3/h0Uae98SjbwP390IOckM6uDnibe3AvR/t0BT&#10;X+xXdYJYc9WGrxVhiAe+DKF534B2XTWkfd/oI4EYtCjDDVwG/YPzlf7PAe15Q6/2PBd/P69Ze17W&#10;rtF34uM3EJeAa9GjxDDOHG0p7BzQ6Ed6wQVilFif/GUPFQZMFEbp+amVnOPhzro+oQDoEqaCYU3x&#10;s94hN3W61r+iV7cCGjubGzSSaNBuWNe+aKP2Rmv/3039v4vPt3tKxWPJ+Nc/Vtue0a3N/H1nS+07&#10;I76Ga3fw+4beBm1cHdHwlT0q/PYMskkfILNUt76gU9sw9HBDRLc+nnJt12pKwBYcGJAh2xdvW6Wf&#10;nxPRVq7Z09CkTYubtBew0IHFgb2Vdp6sDRd36eb+iHZF4zrINeO0aRQZbmvU/pMohwea9bullAHf&#10;8XeWK3X1Uv1yaYO2+r2QnfGYrlvQoJkvrAmsEE3C5BZr07M6tKGxQTc08R5/Bxsmg7uUqxYA8x8v&#10;1tZnxLShJ6J9kSaeF9OBhmZ+JrSnkffs5v1fDCBsXqvp6mLYTBeOUTNq6FbALlVP4YG57ntzp26w&#10;3tBV0Dc/b6FdBz9lRkRCwJl0cJFu+ZOYRnivPeh1R2tD0PWvzyYgN+N0OG/es/EpMbI4S5UkdvPz&#10;OrWJ6/dyv63IjYsblPwJLANwKJP1M7QpBQBr9FRd//ye2nty3/3YeSffu245pfgvSFhZApogyNw8&#10;qBsX1e7l5+9Ebo404CvuZlgD2Jl5wdTkvh+XoCSSKkGxdY2uPTOmWxOx4Dtj3PuGdt7jAyvxtbWw&#10;Ja4rL9KWv+oNbdjA30fOh5kVANYCbYBlFm49R7sAvF0dDToQiWg/ut7dwO/oe7i5UbedDpv87BoC&#10;aWlgaS4bR7+1XNcM8T60cYL77saWNy1rUObH60hivQA0AHhwubY8Po7/xfSbTnz8YwAp7DdXZ6NU&#10;92EVqXI0s1pj2Gb9adg51qyDjQnt4/tjDW3YP66tPQ3a8iKY6PUrAHj8HIY5etUC3YhtN3ZG9Wt0&#10;mPqRbdYJ8DRSefD++VXa+Mpe/Q6b2v5b0c/GS7uUv20ZANBBEoQJAxZZwNIT0kU1sPMt8/Rr7rkt&#10;ntANKyk5f74GH2incunT1CcGtZ73GYlHtR5/ufbpMWV3m7Gt0q1PauJ9eQay6RnYf8IbTbjfsUMV&#10;4u/GJ8e0salFt0Si2vBC/Da9GsYKKSnBAjes0e6Xt2lTP9+PxrSX992HDfZhjx0865bTIxr9FP4y&#10;QbKFKORc8f1quW4hbrdF4roh1qTtb4W0wPTdNVGA+btr5UhdH1sA5Aa/DwDz7s/JkREJ0GmP8Ew+&#10;Qhsu6tctdkSc5wA/kyij0NSqYiNUubFZEwDSXj43AK5/FI609VHacx4o30AZgkFmEjgpxvR3J5CZ&#10;aERTMYAMR9z0Agw7Bh1OrtXm5w6gPLJHQ7eGH9+l4r61ZPAY5QJAg4MUNq7VzedA3Rs6cbCEdv4f&#10;lJc6BYNR+gCCWy5r161tDZqOtvCcFu1voV0Y/mCkURnumeSzPTj+9GWrVBk7jeBsV/anBNuSJk1F&#10;E0omYL6NMLhIs4avAHBmToF1oYPppdrzJ36fCADZpH3vpdShnKjASgvXrtaGx0UBZLJyYwdtj2gE&#10;MBgG5J0UZpooj7nnpnhE215DeydXU44kQl+QCKJaQsLw2MTl5vibBzSMrjKRhNJNAAiyx/r9M75L&#10;yVam7CzesFLb1sDycLh0jGtirZpu6NBN58Kwtq3gPjBFMzuPfMOAsr9eqNuGeL8myj3aMQ0o78YO&#10;+95EKZJcQ4lPe/KUn947L3mqNr+wG1BBZySDTAww5R22Nzdr/LPLADGXkDC0Lw9pO8kshy3T2DEb&#10;byTh4AMXwUCnTyPbUx7lvOqDe5Ddc1PYk7I6N7xKI6fCIBpIaPhRNsL7RaPa9McENgE3jT6Kgvm9&#10;uY82RmlHRGMXUDblKe9hCpUDp+m2/9Orkaa4krEWjTY1ajcAsa2rUdtjjZqIx7FTp25eDPv83gpK&#10;YnyjDEv93kLdsiCqPEBZob15AnAnAXjgr7FzYSXB1wkArtW+x7cr3TBEQuR9P4ZfYmcvC7xznJhI&#10;kOhLazXxr8t062CDphq6NB3rJsnHNNzeRNKPo2f8kOd4UGDTs2H8e7ENgDpJ9bEN4J6I9GhXf0L5&#10;7wFsXmLobhcArlJep1343yg2nQFId6zBBrc+QgV0X6Ssdfw6+aYAwCyJpVhYobG/XhqAJ9PQp22L&#10;uedPTsYPSJib1ujWxzZrrCmiTGNcty5oVOpbJxMz+NKBFdrzpDb0ldAksbH3GV3E4Xz8AACkJC3v&#10;OlkbH9dK3CygHfjEs6l0UpCSSht+vFTDl3RpcywKBsDkWtrw+6h2tZGM2mKajDsW+nTTfHQDUy/S&#10;lgn8MvWrlRpZ4HvOx77d2v1XsF/076k+GWNTYOOH6/q+AKA/uJcAWKR8quQwLuVGGuetJJfowL/h&#10;jH+GMV/VouQlAxpb2kpQU17BsGbmY4Tz+zX1SjLela2ULC2q7j1Z+87rQmkEFYE8uRxnePmAZl7R&#10;o9GntWhfH/eOtmkcZ/3dUhjCb06CZZ2ijc9ByRhqnHtvfwKG3r8CQ1ESuH8EdpTbfLJuO7MlOIVB&#10;bQRmWqwuRbkrNf1vi7Sxy+CX0DgsbOQRTUr/E9n7a6s0/lf92jbIfXnmgRYc8lxY5fpTQh9U4erl&#10;2sk7pCItmmyLa7I5oQOJhG45l1Lr1pNCeeslY/thtElAYTfBs/89BsClAOMyjby6T5tIDDMYfD/s&#10;YyfMbOaji5T9wkqN/s0C3bYcNthEaUCwrl/VpOLPKbs8MusRbPcBYoMwtwtxf+ro3wxqB/dLNqGX&#10;oW6lutoILoAXvRXHFsOAepT89iLtgFnkm0hEKzuU7m1XisC+5ZEJFXfg2Diad5MuZb033gLK/36A&#10;n0TV0qddC7FFBwwYkN/89A6lDp5MWU75QWmZq6DzmRXaie2SBte2hKZX9miqI6GRKGz7rYAQ5XQB&#10;2fO380PSK7Siu4U9AGWMdsIGX0aJPEOAwdpdznnpnecWlpIkunKnMrsowc6IE4wAfDOBgkzF2rVl&#10;Hvf59ikwCwC2TDn3F/3aDjDuRvZd6jLWOzov1ugHF2oTSS7fOKCDUYD5DwHRjyxX/pOrdfDKXu1Y&#10;2IBvUQpH2rTlCfgvrLuKDmb+c0jDPc0AIHYk0Y1i4/2A6NbHN6u0bx337qVsBJyfBntEl8PNANQ/&#10;wZDdtQIw3RErxIcTlpPMLYDf2TW2NxXp1ZYhkssb0NHn8Ef0s315RDMkxXwD13W0a/Lrno2wTOOf&#10;GoAhQQbw/x0LmqggiE1RzuZpi/sTc8u0/5I+2oE/YuONj4grO3yasgVAOoseXQITmzkPWMCYC/ji&#10;6N8v0R78ZgrA3bQCgLxuHaX56drzliFtwEbJZmKTZ+57/UL89mxYJCX33mXa8wTikO/Yfw4+o0eV&#10;FMmAyq9aJikeXKlb/7hVBxrbeUdKW8r6Um4+7z+g5JeGtI3KZiY2qJnIIDaNKvnhZcr+xykaf+Og&#10;ti6EhUZgu7z/pnNJhOtXAOC0/bol2kUyzhjY8fG9rqaKi+VByHzJ1Z4Hs+6ccOoD4HHbD/DQZ4dY&#10;iRc3eyRKJUrNEmg9fQ51/jwURkYxMzkHZY2cHfpBVHRfBmXBxBLte2YHrMQZCQB4Sit0+1ScaaUq&#10;wydrz5+2Uyo0Kxlv0UaY0uQPcIz86dr8rJ7AsiYx5I7H4QhkzAoMzCV51QvpcebhkxM8Ox6Y1p7L&#10;3VlP+ZA+TVtf1qu9jY2Aaos2UAJnPocDyOLBgZO16w3zcToM3UKwUSqMfZjPCeT8bxYSNJSKgHmm&#10;o5vqsk9j7Qnt6GzU5CcXo4OFBPRCHTyvE2bQpN1mwe/EiQTzvPlk3XpaLGTQvQbWkwC2X5PlPTgR&#10;nnu6hv+6TxsAZrOUGwjO6R/OB7A7AZuWoOsw6RjDhukOgNt+HMKl7UHY497H8tyTBgEj9HEyDr95&#10;FcxuvsY+Mk+7AOJxWPTUs5Zr3xICEFa38SyAZoTyE9Y37UGjdLcqlB+3vsAMkczcTZK66FTeERbd&#10;1KkNJJ+ZnwMQMLNCuRtwxZbJpYB4N2CG3VqbdPBPlunA/BYCIKq9z6GkIjgLlWUAXReMg3YuatHB&#10;556mAwDGFP6w/XwSRpaM7r5Oj/iVKdMoqbwFkm1ZGAFgTwLsGls10d6p0aUk1hb0TaDvfL0HH/CF&#10;CgH0qh5txU72h/0Xd3IP2khwbnmqgxHWgc63LYVd/mQ1eluL8L00vnVBF8AGO4r2Ug4SoJ+htNYq&#10;Jb/Ge1ENpAG98b4u7V7I8wFCd1tM/Nca9LpIhf2LtOtJMGXew6XnGAxQfF51x30APt7D71Nt4HN0&#10;/m+LtYtnlEmeu0hwwxe7ajg9sB0VT9GuNy/Sr2DJW5s79OtWKoB3oht8cvTTC7STSiTNu22fD1hd&#10;vQT/7iUuawzIK3X2XdbDe1IJIFtIGPntp2Kn9tDv5637PYJcIckUHJ/429jfL9Q+/D8Jy9u6lPL8&#10;xkcqe81ZWr8IG5LU9/De22GC1W1n84xFEIc48bVEu5/Ugt1IdvbhP+6h/SspxRMkfq7dt0bbnmwi&#10;001bWjTyQnAg34t9l2sHLDxUdIkubRlsUfrL1vM67AQOZM4EaOdpNzpJE29b0dGeD9XAv3jDfA3j&#10;f1n7I98/QMWj8nKVSu2AoN8fPR+BSUcPgEfRB3gnAPScORiht7gxQldKANnMOu18Vi8sDQdBtsE6&#10;Krt48Uq3ir6mwDXji7Xvj9tRrJHeANii8uQqylnQvnCmpv98ocaDE3dr/RJKqOtw/PzJ2nZeD4EK&#10;IN5TAHx5F++FwTas0e/ONItr0hjf3fKnPRjvkVD1TuUp5cs8N/2TU3QLATNFaTNGm/a+2KPbS5T/&#10;7WLtHLKjAQb93Rp/zjrthaEeBFBcCiqN4TKLDgEgDNAA+C4D3CN08ItrtJkAKjR2ageAtePPuXZm&#10;lXJFWCCsaqrao/TwCqW/uEz5LyyGAcCUdvsgni4AB1Zj5ncEAB54W792+Rk4zd7zVmj3M5eF0nJ4&#10;XkTJH64hwZyp3a+mTEd/IwOA76tO0d5FvBfOv/FsWOIOmC0Jy1NRshpQDoBbv7IRW8CIzmpV/vtP&#10;0o6zKO/Q/daWFu1+73wAbaFSlRjA2UKCW63t2GECHe2D0Y6/4hRtP7Ut6GznI7HDbgBz7CRtfzKM&#10;gHbtOIfguOJsrnUZyO93B4D4Uw0AVwYANAMYawZYX7xS+xbD6AnQDbSrtAPwwF4jr+IdsYGDc+8V&#10;tjPs4vrlgB7+gl+5L2/TRSTcyVPxO96rQkCTdDJfP0UjfQmYCSUZSWL3Kwmw6klKfn2ZtsNYJvCR&#10;vSv6AO212gso7aCS2HaFy7AzVJ1apD1PprTGt+4MgB5tdV+tARA2SADaVqN/u4A2EoyNMW3pRcf/&#10;CggUl2gGe2bKPcresFojH1ig/e8d0q73DWj0R54xsUZjn1is7bQthc9tx673FAArAKD3RbwTAGK3&#10;WQB0t0WK0nozFVfxG8/S/hfB/Pl9DLa7baBJ0/+xFhuvpKT3NC1svW+5dj+5hZjD9/nuvj8yeXEF&#10;AbFwAt93lnY8vp02tAd/GHkhn2eXqrBhhbadEoXFU/JGscPTiaVdJ1GWdynj7qoSPvWjddqwhIRP&#10;iTyGHbe5HzdH+XzjEkp0kjn3qwEgOjkqADxOgyCHA+CseMTLZ6EWXY6mVmvHczEODjiGEbf+AVR5&#10;9yoU24bRuR7qrMnF2vsnVlpzeNHRR7Wrsv4PVDxwhoo3na2tT22DPRBQUZz+2TjXKI6WXasdz+7D&#10;EAAg991uANwHYzwcALesOwwAAaOXk7HIOlPfW6INg00q4YijOOTImxcoXVmtJO/pbc6z3CO/FYPQ&#10;1rE4jkC7tj82BtuhdPrNUo0scB9hk/YP8A5XPVI7zgS8AJhNS6P8fRWGWwEAUmreCQDP1s43DREA&#10;BATBvJfgSn5lLc/qVwpjlnCUfHq1qjnYceqxvN8pwbHznkKQ6SCTuy/nMAB0vwtBMPb2vpDJR3nO&#10;vpeu0L43nKS9cZgVADP6z7Cd0cdr+zNbAcAmbT2nU6mPPFJ75hvgAMBHEBBbT+I5Hcry3vnKkCbe&#10;tSw4qW0xfCEOPP0ojbwABk6b9wGC2/64Q4XJdUpjW+/AoslTtA0mPsr9/dypt5+prdhlP78PL6GE&#10;/+XpKtwIs6WctwPvuHCpZt50tg4AGLbd9vNhCDn36dQDQBgyDHAEAMzxfHdVzFx1rnY+o18TMMBd&#10;LVFNf8nTrVZo15+5DZSU7pvywArAMfWFpdoDoyry2XYSxMg/4B/FFejadm4kqFtV2HYG929TqjlO&#10;6dao4afy3dyplNfLAwCONjZpy+o2zXz4D7V1WSJ0t9y2jjLyptMI/rW3M0APQtUAkCqAknA2LnyO&#10;syfSq7BA2y+AsUddPQCAiyn5fuXBjD4AivfwVCTKdhWXqlxaRDsp7bMG90Ua/8jQIQD8PQzw0sMA&#10;EH8s7DiVv3tKzh0AWAUAvavK7QzQ18cj2reURH7+WdrTFaNtXdrRArj9X8rM9CkkOmyQpCQtD6h6&#10;cLV2PZVKDNtONTVq/9nc+1NLlPrPIU1/bbHSn8H3HtHC32OaRCcjz0eXxdM18x0qgA7IkfvUPUj2&#10;hl7a46lrnsaSUF74957V2vr4uGZgpHl8byvJs7x/nYo3r9Y2/ChLW+0/B98CAFaw4QkDQG7w+wHw&#10;MDkEgN7FI+zpb7qdhCE8uwfnjQSpAeBq/tZODe/vOIgWQadrAFhwH2BPkw48qUO7n9aqHY+Ian97&#10;VFOtLdr6rHbl/geA8fyp9BoNP7/3dgZYFwABse0BAAE6DLLrilpJMf6FIW2O4gyNMBoMsv99CwiG&#10;JfKM+UIwCAC8dzXB0KqD3DsJg9hwKsF5YLXy1y7XLgAkxf2GB6Mqfv8PNfJnQ2GwZBtBsOcdtG0G&#10;tkdb0zbaYQC47aJe7SKA8mYkQ00q/HId7e1XafuQdvwdZdZFHdp7abv2X9iu0Ze2aNuFMJNryKwV&#10;zylEb3UAcBwAPIBD2vn3XbpYU58/WyM4m5nGrjcsVuXWJ2orZbfLj20vGVL2W4/V7l6DDyUwgVLc&#10;upx71iZ2V/ev0I5nUta73YDgvvfCdHSqxt89SMnZqIlouzYthDlfcxr67Q8OqPHTtOU5NfDxSP/U&#10;x87SzjeS0NDPjrZGzfz7OtjUqdpBSW+Q2P+hc5R+zxmhGpii3dvqMMCKARB/qmLL4s4aAOYJnjHY&#10;V/rzj9aBfzw5lEkHSTq7LoaFpB6jPa/pB8DwBXxof2D66zTxYUo2gCMfIaAAwn2fWMV9sXM2SkIh&#10;AeIjJXxxD4xpmu9OUApveyRl/TgA/11KYABwnOS5eU1cpZ8/WTteNBhAwwNnBz+0XBp7lLbfLQA6&#10;JogbYkcGwNRSbTyvFwAgGJ3Ml0dVuAW2SPBXKi0ATBMVD36FJOVNaGlfBtCyjT86P4zam2nuuDsG&#10;eAQA5gHAStkj6/8LACbiGutug1lS6cQoNRs7NOIq5evnQGKW0IZmlafbQnKsjhMTz0gQc8RUS5v2&#10;d7doB9XPVuJ1K98ZsV+1Qh4indgBez8fOxQfofHPA4DoJ09s78OPxt7tuZde69tB22lfpUuVKewA&#10;CXJXSqYRO5BkijtOVuHmNSQeGDLvvot7BgA8oQzwHgPg7N8RG4/PPMNdqVUaBgDHTK0DAFIe71rN&#10;33D4AmwoACDGAAAnUWyxCeWS3T09wCNNUx7ZinYq+YgFyn3l1DBlopQlaCitt77QpZfLlFoJXN3n&#10;UThKbK+FxLnN4rac4owFkyPYdl9utrBW4/9vnrZ6RDrSQWDENPYhMnF+UF59kSq0wAZdlq/Urj/p&#10;CkGVJisNr6FcJFjyv+XzQwC4ebBR+V88RjNfOVmbOwEc2N1tT6dU2P6HOvCcWgkcytN3cf/y2Rp+&#10;cZ82x2CUTW3avbRNhetPp71DKm06Vdc9CpZJsHk6TG1gJxKmEo19yixhXkgm9QBw9O97ALtaib/j&#10;sgUq/ApAXujpPATlC/uV/K9HaiesYZL3P/DWZUr/8Fzt7nEwNWnTIwyAQ8EWKg2ocO1KbVpGwolE&#10;tW0hpeP31hBoa2FDK2HMOF8rgGWQf7c7+9eEUVtNnKrNswCIfSc+c6am/uWkkBA8dWT8Hcs18UGY&#10;AXrYCqBMkzCSV63jeoNLQlsvwCZ3AcCaH80C4K4AgM28JyD82TOUX/9obVjZBAA26dZ1CZVu+CPt&#10;+cuFMNDaPQ9cYgaIna9apGE+S8Vi2tbaqIOfXq1seVDjxYiS3D8tl+jLNfoIEg3td1/ghrPQ864V&#10;Sn9noXZ1OVG0YHv8dNO5mvokbCRBwDdHtfl5HSpv/wPteHKMa34fANpOgOD0cm1+GraiPU6Ae5ah&#10;+/VLVAxTRLAnYFcqALR8N8yZy0EGwlSgbk18ZL6GQyJu0o75gKPnxHqicgBAbFBYqr2XHAGA20/j&#10;Xi6BPfEZnRLHVZL7LACOv71WAmdirZro79bomQs1mogqBzHwVKldJJRyFn/P9ylZbAdE8RFiYusz&#10;PYujVdOJHk1FB/DvJo0AWk4Ufv40IOoBvgCAzwMAc6fr4GdXaJgENBOP4hckyas8ELmMd2yn4iFO&#10;SrxLEp85z+/gGR9RbQEA89tPgWmv1dalJAfe/XYAPG4M0B/cFwZ4SGyYMEPbc+LMAJ/Vh9JqQbjD&#10;fYC712LALuUKGAODaxrnBf0NgAUAcLQDoJwXJbvEYREoPNGrfV2tuvGciGZ+uxwAgBWNrtOOF3YB&#10;lJ6316Q9j2+FoS1XxpssZjuUIaumhk/W787CwGS1GQy06/IaAxz70mJtaG9UDpDd1pzQwQ+s5P2W&#10;qZz3TPUEZSkOfxA29KR27cTh92O4nacB3GOLVbxuZQAUl8A7+6HmV5+uyn4A8JFk9UgrDAkn+uoT&#10;dPBFC0JZvIPMvffdgFiB0u1l3fwe10SsWyOLKL9+vgYdLVRxzypd+1QAL0pZ3RInK6NzdOFSdPJf&#10;zR5dMmADz1ELOp4FwG7tfkdPcEAH8O5L56u8+enacG4z4EAZczpl45+fot0t6Ac2lvzGGcp8g5K2&#10;z8FEoJyFvndQepewQXGBxj+5WLvjzZpqbNfIqQT4T85UdXStKt87SxtPgQ2ji0n0veNPKdVgP6US&#10;4DUNE+f3CfThUd7xf12jwk9O0zCsYMSjdi9YqtHnrgnly8bTea/tZ2mKhHOA9rm/bvsFd2aAYelk&#10;YIDuN6OU27lcOz2ggz48J3H8M0sDq9j84k4COBqmAE185FE68FdrA2t1AB18WXuw88FPLQpTb1IA&#10;m+eWjn38ZABlsXIAwzisyCtZSiOnacc5rUq6NEvEdMvj8Mm9KzXzveVh5Hya+21cFVPx1tNUvOUk&#10;bVgb1e5YQpuWRJX9xqN18MldvDtsl7ZNfNQA6FUQVCHYqHbYlO1EHKQXaPMzu8JczVRTTLtXAty/&#10;W0Ol1KZJ4iyV4Z2T7mfuCRPBD5RIhiRy5edpFCDfEifpRls1AlMr/GApTNHAib68siS/VLsv7K8B&#10;IPbZgF2zm0hEPprA7cg1ypvJBt0aMM0A3+ZBEMpwiMC+oU5lPvJ4bT+1m7a1aBKWtnUxQH3NWqqh&#10;BZqhlC545dIoyehp7hNv1jg+vH9Fj3a9qFc7YHojz0Ke361dK/CfqPvx8JPzeJ/MGZr4+pow1avg&#10;rp8oROgDS5VxxZWHaGS7NUOZnpk+WXuf2RGALtMY09bT0fne01X65drQ7zlFAjAAjr0Jn6suB/wo&#10;m0lkJeLgSPypD4AncD/AkJmOAMBJI7tBIwAg7MEjm3UA0IMg+wGt1H+sVupLCzXyWsqvea1kj25t&#10;iTVq71UEn5dyzazV8Eso1zCiS+ddjwa8dp+KU3cqn2nRtEvsm0/V8LqYJg06KK/WB7hMyR8t1pZe&#10;Mikl8B7Ko92vJqvklqFMWCTZLuyDt+0UbTkDcIzHcZQ2DT+OdmaWUAIvDVnYo8AGwMzVazHIadr3&#10;6l7txHDbAJoDr1ytifMWETwAvgEwlMBnadcbB7WT35MtlA6UqdNeCwm7K08PavTbizT+b6fo4CtX&#10;aW8bejYAElST//b7AXDv23sBlyjPatTIpTjH2BM08mISA79PDFLandsP64BdLsEZbjub0u4ROJQD&#10;2wBIMG1fqoJ6yMSrtOP82mTcTFOnpvvaNXZ2p0Ye06L9Z3ZobKAFYG5VOhLTluWUYb+hxHLHt+0Q&#10;ADASBjnGPkNpuO0RGj4J3VHyjK2mhFvdp/0ExJY/ISCmz9XkVQtCST6NrcMgiPsA/1cAhJkQPBOf&#10;5ZkeGPjIIu1y+UZ7h1+8TOMXrQ7dFWb6By7iOYLZfZUkhi4deB593f2eodrMguJ8VWAegvHnbjxT&#10;t57SpgOw7r2U2FufB3hmT9H0d5drewDARm1cCQO9yX2lJ9Nekpf7CmGUo68GKJ84D789BID/ZAAc&#10;wj74+KF4cSAGACzhx+4C4RkFWOVukmjhf1zK9ivNO09yrVdaaD8+MbZKxbGVSs8MoIsFOvjRxSQ5&#10;KiNKw+0Djcp+09O9+pUqeuknTCi1VnvPHwgDPdO07dY/oL3bTlKq6tkD+IyPSiWGXQZ7vfbtAIjN&#10;cpG4tixuBGieqN1/tyLMjUyRCPZhrz0XwPpSy2GRMEd0pYOrtP8pHgRxlRDT9qdii13n1gb+IB+6&#10;7SwNP9GEIwojpCJ5HnYo0I4frCWZ0G78YT/t2x/mzJ5JW3pgvR3KwZqL60nMkAzPnEh6WtujYb9j&#10;61S8Hva4IErCjtf866gB8LgNgtxV7gyAqwDA3voA6Axn9jGFMQ4BoPvr9vwRzpmm3NWgilvO0FYy&#10;dK7JmRYHuICsUaTMyK7S1ksoAXGmbEOnhsnMxRs8pWBA07R3RvOV+8FpOkCZOgPIuSTb99dmgAuU&#10;v3WZNq1txlmatc/9Ws/E6fevJitxL4KuyrvPfJnSrrdBUwl3/rdq55UoXitCx/WOeQZAWKEZ4DUY&#10;ns/TX1+sbbCePab5p3Vq8oxeHBYGi0Pte7c7s0/V+BfXals7xoB1TjbFNfISwDyJwxcoFbzeVado&#10;/MsnawvstGJQvwsAos+gYwNgbWTx4Nt6YV6NOFyDtl/G+1XO1uQ7+wGYmJKAd7IVfcKAtjweB54+&#10;Rcn/WaVtnmyKPTY/AhaxbQl2GlJuw8naSqnnpJCJk3Ao1Sd5R08hsTN7OkiWcikNQ3C5dwAAComI&#10;ew4Hhk/A2EE/yWf5M7TjOZRVfC8TbaMNlPUA/643osMy7XvfEOzN4AJDPmIQpC4AnuLOefRBYEx8&#10;3uvJ+5X7DYGxlnt7dHp5u2bOmVdjHgTKwcucxGAYv16nbUscVG3h+VtegF9NnQHguPpAn7R/5lNc&#10;09GkGexsUN7zl4CQTtf0t5fdAYArAJQbPT9wvmY+s1DDJK9xWNzoaf3KnNSnGZKwB1k8EToAoJcf&#10;HooXHzKlsGoHX33/AlgmQEd7dsNMpz4EIIe+MBhjdaGmf7Ra65/Vqu3P6IItwpY+04NtVujgV4Yo&#10;vSPKNlJhdJppLlW5ulQTSoRDozRyunY9EdZOqT/R0KFtT26hWlkO6LWoEGZlAHDEZD0ALCDblgGE&#10;N1AybzxDW/CBKcraJJWYR6o9Hcht94CKt7Haw70LxLFndWx9PrbInAYYt6HvVuJ6iYbxs0yDY5Xk&#10;5pkTpSUq3LhOm04mGQP+rop2n821G86BobYjjUprtbJfPEcjVH5ZAx1AvvOl+HJqlQq3Ltbwkpr9&#10;XWE8eACQIC2L7HMEAI486s4MsGoAhAHOAqBHkPY9qY2ykjrf6zIP4qBPbuVvtT6fkSehvHFAAxDc&#10;856F2hGPYRBKVRxj71sBmt0n88wl0p5zYHYYmrItGevURkBl6j8W4Zw4XXKNNl3er20xyvJohzYC&#10;CNMfnkc7TsM5KJMo03ZQruym7DjQ3KINfXz3vwx0iwiqJbcD4MhAk3I/XUZg4AiUzNuegJEoYw9S&#10;to91xZSK1Zb47A8ASFbfeKo2USqPkz3T0S6yYlQH/xFDj5+uaopnV2FHX6KcJsDuDID96NUrCWoM&#10;MPR7OLBggGNv6wuO4YGLkYvMcE9S8j/naRsBloySuUkQIxEC9JVmzquV/hFlYWCAcQCQ0mZ4VWjb&#10;+KdWapj3zcdbNOaVCf1k8MUEx9KIRhYA7H0IDjoNCzzAu28/D7sRZB7wGX7WAA4PO6cN4x/3wMnJ&#10;2vM3/QAvjkfySDa1hnmNE190wJ+myXcvCh3wLi93vqzGAEtesmUABDzCKHAAQEp0ANBzGsM8MAJz&#10;8vPWZa+q00u0/fK+MGH7QCu+027Ar5Vno5d2ARzYZRJQf2EHSQgGQRLc1RvTzGdPUTV/GroERDaf&#10;od1P6Ah+6dVA2xY0KP0tmJ5HkP8bpu8ESDs3GABvoFzFZz1ResPZtiH3bGlVlgSTAQw9UXn8n+0j&#10;Q7yD+9ywoeMFO9Vs1RaWUd62FIYVgVXDhPY8BYa1298h+VG9OMneBlAfACA3oJt97waMYaypaxZq&#10;w1Lsyfd2tsDAnwkJuPkMVdP46vTZmvpnYmywQftb2qkGYLsv78ZP8HUAz8yvBhLuA7wrABax5fCi&#10;KH59Ct9Zp9E3DdZWJJEQdvG87X9CG81I1acqDHD4qZTX+I77PXe8gOdMnUziaqeKAMTHaeczDMJm&#10;5iS3/9OpagH/pUrY8pp5YZpRgQS6Hb2OfXiZKtPriMWFqgw/KvSP7402wkibdUtfg0Y/R3tKy5Vf&#10;v5QkRrxgo/sHALnBfQPA1drxp32BcbgkHDmCAbrD2NtNGQA9D9BTVvY+BWWOLiKzoMCpM7WTEssB&#10;M4XT7VlN2bJlBQqHBfxurTadEsUYlLNN7do6ENf2F3Vr31/0adeze7Sttzn0abhTf+O5PJdgyk0O&#10;KF1YoNHvrNYGypAZDOWlensXEMCXzNO+v1qqPU8nm1LiTLV48mVUm57bDh23o/biKEu1c8BzEqPa&#10;BQPMX708ALV3KDn4d0OAlpeEdVFGwKRaMbbLiQCAlDvVZRp7/0JKeQzc0QxAtWpXV0S7n9WhiTfi&#10;kK8FnB7fpfFmGIQDnmCY/DczrbsHwNHAAB00jdr9YkCuBJu6YZk2L23SaJwMjxOPeErMJ81OVinz&#10;3YUa6Y2QaNq09UwAcAfAm12t7S/pCmWWp32MknCKP6L8uJp7/WyZitcg31urkcd5/h3XwBC3Lo4q&#10;/SvPeXx0AECXgXux8djH/a6rA3BvBcin2uJc365dC72+lcREG6be4Q54DzBQttcBQI8C2498QHth&#10;B2VsmAZD2QiQj//7IeZJ0hn9j2Xa0OVBJfRNu6fjCdhqsybOx29KC/ExytP/WK6bKBszfD6NXrev&#10;JjgvXYCd52sL5dxe7JWPUs4RfBtfOp8gPwN74q//vex2ADQDLFy3FpZGwOfWafjVCzRMYvWAXbGR&#10;tsGOzYprALig5v8Vv8MdABgWCEyv0o4Xdoe10mkvy2vB159NG/6yFx9o1/BgTGNUB0nas3kRoP/z&#10;tbQFm+5bq63YdrcHEJpJzK1tGnlqm/b8X/ztsvm6bWWHxhMw0WhzWEs88x3PhugCfLB/FV9Fn1UD&#10;QcmDLHcAoJcNTuP76xdTSl99ZhggSt28UtvWxtEnCSUKSWiHuX2axMV3qvuWUi1Zxy2BrIw8l4Q7&#10;tQx26Xm/JJ09qwP79EjuGLbd9Xzanl9GHMPOf7pOmyEOjrfRWEJbl8a0/8I+Tb5mgFKaCq6bpEKs&#10;OJFveWaP8mNnq1qkArx+rYYXYrtDADj+Js/TPC4AWFTkGDHAarGJxpnaQrsn1mkDJdI+aPEkpeom&#10;T4MZOUnePsv7o+Wh1uXxk7Tr6ZRzKHW3qfMfcc3YEspRMt3Mam0iSIZR+lSkVbcNNinzk5MpcQeU&#10;KS7QzMeWamNgNJ5qM6TNCZwRtnHALKthQAdgCDeQPWc+AwAUh1TINWsG0C2Pr9X4+5fo5oUwR4Am&#10;xbOdtfZBv8ebGjVJJtrW1KQN7n/6zjqcw/0xncpeDQOYn8DILdoyj5Lxaq/LhKnQ1uzVp+jmRQRg&#10;pJeyO07QwSq4x763eVusxUoR0Np6koYv7A670ozCAjMwJHdeW1wyHoDlTDc6EfToJjLxAUoudwV4&#10;/zd3qtuwngRd2wyhSwfe1klAAbIA2vALABOybXl0hbY+uZ171daWbp3fSDCtgKkuUPbrizSCU080&#10;9GvrGc0q7zo9dPBvWpHAwXo1TJky+fcu9/1cM0oYQBBY29/O03YCYx8AuIlsvv8jMJfpP9S2ZwH+&#10;vMcO/jYayrqVylx/stavwtmbOrQTGww/rl2Vg9wTRjP+tqGwXnmSdg+/bEDVmTOUtR/YoQH5MA0k&#10;A+siYLPbVmr7Sc3YslubALCD/88l2RAA16XS8EpteCxAwn0MkFna4ClBey8yAA6iJ5x/epl2vWm+&#10;NgHGnovqwPZzPRq5H/CbJnFubo7opidjy1+dhv8uwp7dmv7qIm11uYlf3LaUUvw3JxMHHdh5UNNf&#10;X6Mb+13O4Q88M4dvbyB4D3yMJFf2lCozwDvHhAGx6O6XH5yiW9fC/En0yaZO7cXeIbkD0EnK1734&#10;y22A2J43o9vMSfgMya44oMLvVui2P/AofCL49UG+tx3Qtb12JjpglH1hruC+VwN8OQDCa/SJQcdu&#10;mECPXsuH9jj0NJK971isHQDmTOOArl+Gv/3kFM2UulUsL9bBt2NnKpls03z8Ers+mjjespIqZ422&#10;PBXANklBLzuIa6UpcWljqdIJo16r2x7Tybv1A5IJ7XxOn4qppcQbhGZ6qSbfsUQ3Um3tbWzjHXpr&#10;/YH4+D5IyjTtGME2GyA0xe+cqVxpQa0//9cnaRvJM8k7byUmR97YHTYUyVHal70ZgqfSHaHrIwGw&#10;CgBm8x4EMQDuBwDLYF6an4cAMHqMAVDBkT2nKa7qxGpd98oO/WIoopuHmnT9i3GmPasAR5ROmZAr&#10;U85MnqtN53frFjLuDQMRrX8ebGd8PkYEMFILtOVd/foZpdgwGeQ3qwGKz8KIqgSAM09ypSY+t0hb&#10;HhvTbf2wskSEgGgIgw0bu8nqj4lq6ouLVcivUcZ7kgknQMolmMoo5dgHl2vDowAqSj4zRZcFntW/&#10;aQh5aStly3JKDbIYGU7Z+Ur+aLV+fmZEt/Y26ZenRZS51iUfTMDgtv80rb+kRzfwrluHGsPo1W8A&#10;2JF3wVjSa1XIessnnHn/ydrxzvm6+ZS4thCYduQdUUpOSlDPV9uEk9x2Rkw3PhfQ//lC2uydP7i/&#10;WSD69YqbWr9Sh0Y+3Kafz2vUb2Glt76KNo6uRf8nafvr+nRrN/ciOdz2eOyw1V0KC5X63lJdvzKi&#10;3/UkdN1TCIbdp+nAt5brV4vR10BCN6whccF+Aui5/8gMJvQ3dmnmW6v12yWNuo33u6m3kXclQe15&#10;rG69pBfbNem3sOh9/8i7FlertPcs3fCsBEAR1a8B4G2vgg0UVgFKa7Xng0O6qb9BtwIw618LyKZO&#10;UdJz1byRKKxljIBN5n0ORLvSO5fptj+K6RbY+g/XNWj315bi0P0q5agcirDZv+rWbSSTPQNN2g0j&#10;vxUf2vy6dnTlvQMBRkrP6sG1YauuHWeRDGj3HkrivSQZrx2+GTtteDHJ66ckCJJUDjt6EGzqmwt0&#10;3SruhV9cd26jCjevww4dGiPYyztW6eZnNevGhY1hAGG4P6arSbIjZuvlVWHE9Mj1qeWSWQjMuriM&#10;BE5Zf15ct2EbTw/ZB+jtJWFv7cJeJ9c2XCjtApCIDW+qW86ZxQwq+1tY1Mu6tBE9e8eX4VaeGSMu&#10;8KENp0e05+2UvXvPABy6a8zzsOc7drOliCZt08JSbf/IgH61HJsPxvXLx2Hz36zg3X34PIlowxqt&#10;f2ybbiXR75gfxZ/xz08CyLDj658T13WLGvRr2r7+pZ7mYsAnnrBVeccS/exFUf1mcUzrB9HNKzwg&#10;OQQORCErsE9idexLS7ThD2HiMHfPiQzTo1qadMuCJiqJhDL/s0KZwhKl8YEUcZW5cZVuehQV3FCr&#10;rl4V0car8MvSEKwSYOOddDcA6J/eYHYWADO3A+CBQwCYugMAjzUDrIkX7UP70/OVvnGRpr5NJvj+&#10;MiVvWKQCSslWEsrlG1TMw57yg0pfRxnz3fma+fFapa+lFMl4ljglUa5bhS1LNPNDGNR3T1bye8uV&#10;3doD4KDQUkLTxdbQz1C9bZmmvjpfB981oPG/7tPYBwbI4otVvomyZHqxkqV2TXriK20yOGdgF8VS&#10;v6rTlLAbVmn6iwMae1e3Dr65S2Pvma/Ut9YAJl5L26UsjLac9WasncqMc99fzQMkFmrmZ0MqTeIE&#10;YVUEZbBHiW/mWd8aotRcqfQPYKg/hnVtXaJUvo8sRLlOckgTYGELqF8u0eQn5mn/O3q07529mvjI&#10;PM1QOqa/t0ilG2E6O1by/v1KOYvzri5jwgAI+g2d69bhcL9mvrtEye/gNBv6AVmczkcJrkdf31yk&#10;zI8WKU8ZW0gtJJg6lNvfq9QP0Pc3aOfP55FAeOYOAv6HlD8/8nZfC2BqODv39iqG2wOJ3wsT3PMn&#10;BPC3+P5/YpNrhlSZpL03DYXDk2auXqrctgVh26dMekDp38KEvz9PSaSwHmZV8qqHbuWHh5SkbTPf&#10;XaT0bbDyTA/vyDM8yOPNLilrsnlYYJESOLlQmasXafoH6zT5I4J0H4yjTPLzjjRe2sX7p9Fx7kdU&#10;DD/gfvw/s2lAPkeiSsKZRm9TXpue5V1vW67pL8Oe3tWmfW8GzN67QEmD/W6SAywr7OBNuZgr8q67&#10;KSmv4X2vXsd7kYwPUo5lKQcJpkKhX7mbeN8fLFXyJ4uU+g7+/YOFyu2hSqh4ft7sPMDDBLuXU5Ry&#10;MDEnNO1crJlvrNL4B4Z08C0w+Xd0aOqzMCbsXqWsTJe7NYH/e0fwCmCfRTdlQFCja/CPpWF99743&#10;dWrsLd1KfYKy+yYYWpkyvQh4Zlrv8nxPLA+rfZxE8ancJp7/g+W8/wolf7pUpYNLQl9eLuy0jf/c&#10;ik/9dJGy/8N7fo24uhFfT61Q6tf47I+XaOp7+Df+U/CGBC7v8blqcpGS1w9p+kerNPPtlcpduxTA&#10;n0elBwB5azJPfM4tVWX9MqU+v0ATxNnom7HHB+dr+ttUB1uI49w8YjpBzJEwDJqjXIueZ364WlP/&#10;Q4LazjXcs1r2BHLi4S5A/wABQDMV91epBHNRryrqI8N0EPwtISsbAA0Izm7eGr7qAQ8cI+ldeL1F&#10;vWm7n236XO3kb2RDoXAkzz2SvFQKxXuiZ23qCuAEWHnnEe8X5l180zAFb/JYLNQml+bIUtVME+AD&#10;8HrpEZnLG3zOuAPX5R7P9qqLanW+ihWP5g2Evg1/v4hRvJtGijZ56Y73EyzyHfexeK+3EsbKlvwO&#10;Zk4EQhXgo01hSg1BMUMgpnG+cCB4lmDw5gNcW61QbnpTCAv3NNOqbZGPY9GucLIXjqusyyqD3yEA&#10;hGGEssa7dKATf9fsJcPfvYtwIbAAPgtsZB6fd5AEYiETVw3AXF/FJiXPfQQgrF/vAmzAtz1mnzPr&#10;YN5G3vs9+jqvXshzXcr6xo5FfqaRZPh+T9gqaxo2V3TfqFfVcL2f4a30k+jPO9t413DvVFMAlK0T&#10;b9NehuVWQz8VzJoAyNJeb7pQLQNymo9tYc/c04ete2ftAveyjuxbYXduxPtAWnc+R7aag82QQPPe&#10;a9DJAr9zv2lYoF/sp22+to97tvEuBAlM1zvSVEh2Vdqd435TFRIC11QJ3lwmHtZMzwCSfn+Xw37v&#10;vM+ZMSut0rYwBcZy53jwxsEe7fVJZ96wt8Lzi/hI6ZDP2We8uiMb2uIkTcyhR6XwhyIJogwYhtUr&#10;fJ/rPJ3LgwShP9T+WuK71Tbl8RN5r0InlDs9H5aHH3kbKeHLnm9oJm19eTlepeQdx9GbN5EFrFXx&#10;XEoSDeJdx7P89M7k1QqJEnt6C7KKfQr/cHJWhmuL9nfvD8i78dP9hoUKoJ6DiRfaYO3oynGIfaxT&#10;D9R4LXSYmYG+vZW+12mXiOeM+y/x1Qp+EjYhwVdqx7TWlvcF2+L/PhLi8Pe03GsAPNYlcJiuUSDQ&#10;CFKfTVp0VuVemRxGwIG8VfkUSnaGK4VlWGTEDEGYalXGhyVnMKL7MAwuXE+rUCT3yURwHgejBQVx&#10;H/c1OiB8hkHWTkIAVXCcUj6OcWJQaUuTJrifzxkRzMIbZXoTx9Beri17nS3B7R0tKjhfEYaYz3Lv&#10;UicO2xO23w7nd2DkShpD5mFZ5b4Q1OF8Ca73xozeatyz7r0Dh3f+9btVYGSVJP/n9zLO7ykSNb3S&#10;Hge+WR3BGaYDIe638MhdHr3neG9fa30W3K8anNq2qAGgR/ZKBdrgDmEDAkyhiJMVCwjPKuAkuaTB&#10;m2s8cz5L4BFQpRwOHAYdAIMCQAljy9LGnNvp+Xhhi6Gard13FcTPSsMs7HgVAo0gz5Gc/I5F7Jeb&#10;IgFMo/dKD+/Mu+YAPJ6bo10+ic+bXhT5W9HHHqCLQooEmCbgHDw8y2fLGNzysCcHQZJ7T/GMLDop&#10;Aga2gbd08vmwtr9tWTLQoK881YB/t+QJoqBD7B02xs0DegCaD9ap0gZvqV4BiHwqYN4MC/sF37Ju&#10;0XnFfkv7KgbNdLsK04PomDbwnpO0xedh+AyYDLaxrXO8g8W6LsE6KwWSPbo+sgR2m73pQcFsFEAv&#10;k5hyJCoDkv3c7N6Jw35S9DZWPgMGglBCF0V391jXZqbuX5yG+f2gS/u+0K99X+1WbiOsk+dnuGaa&#10;98pwv8OfbTEAJ9F1zomN9rt9Xq5aCKDoZavoFAacQ9cZr6QKqzRg7CToDHHl3ZlLOZJbFl8heRuU&#10;i+jRO01X8/guFVuRe7tvrhDi2vfzKhSSIrpMEUe2aZr3DOemIFXeP2zxhuT5fSbEKkmG90zRBu88&#10;XnT/ehX9FrAVcWG9+0iGqpMUz709UR8m9xwAi/r/Ifp+bquInG0AAAAASUVORK5CYII="/>
  <p:tag name="ISPRING_PRESENTERDATA_0" val="VHJ1b25nIG1hbSBub24gQ3UgS2hvaQ==|xJDDoG8gVGjhu4sgTOG7hw==|dGhhb2dvMTk5NkBnbWFpbC5jb20=|aHR0cDovL21uY3VraG9pLmxvbmdiaWVuLmVkdS52bg==|ezg5MDM3NjI0LTJDNTQtNDZBRS1BRDFELTQwOEE1MDU0NTIxMH0=||SVNQUklOR19QUkVTRU5URVJfUEhPVE9fMA==|MA==|||"/>
  <p:tag name="FLASHSPRING_PRESENTATION_REFERENCES" val=""/>
  <p:tag name="ISPRING_WEBLINKS_TARGET" val="_blank"/>
  <p:tag name="ISPRING_WEBLINKS_TARGETMJT" val="_self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Đáp án"/>
  <p:tag name="ISPRING_SLIDE_INDENT_LEVEL" val="0"/>
  <p:tag name="ISPRING_CUSTOM_TIMING_USED" val="1"/>
  <p:tag name="ISPRING_PLAYER_LAYOUT_TYPE" val="Full"/>
  <p:tag name="GENSWF_ADVANCE_TIME" val="14.329"/>
  <p:tag name="ISPRING_SLIDE_ID_2" val="{5CF79835-22A9-479A-ADE8-B9CA0FC02163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Giới thiệu chữ h"/>
  <p:tag name="ISPRING_SLIDE_INDENT_LEVEL" val="0"/>
  <p:tag name="ISPRING_PLAYER_LAYOUT_TYPE" val="Full"/>
  <p:tag name="GENSWF_ADVANCE_TIME" val="10.657"/>
  <p:tag name="ISPRING_SLIDE_ID_2" val="{8BFD67A0-E010-4298-9C00-AA9CE8F8B114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LAYER_LAYOUT_TYPE" val="Full"/>
  <p:tag name="GENSWF_SLIDE_TITLE" val="Cách phát âm chữ h"/>
  <p:tag name="GENSWF_ADVANCE_TIME" val="24.312"/>
  <p:tag name="ISPRING_SLIDE_ID_2" val="{8DA010FB-5BB6-4F98-A88B-14A38C46EF9E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QUIZ_SHAPES_ADDED" val="1"/>
  <p:tag name="GENSWF_SLIDE_TITLE" val="Câu hỏi 3"/>
  <p:tag name="ISPRING_SLIDE_INDENT_LEVEL" val="0"/>
  <p:tag name="ISPRING_PLAYER_LAYOUT_TYPE" val="Full"/>
  <p:tag name="ISPRING_CUSTOM_TIMING_USED" val="1"/>
  <p:tag name="GENSWF_ADVANCE_TIME" val="37.77"/>
  <p:tag name="ISPRING_SLIDE_ID_2" val="{8B12B726-B8C4-421E-97AA-34A6F2740ED9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LAYER_LAYOUT_TYPE" val="Full"/>
  <p:tag name="ISPRING_CUSTOM_TIMING_USED" val="1"/>
  <p:tag name="GENSWF_SLIDE_TITLE" val="Đáp án cấu tạo chữ h"/>
  <p:tag name="GENSWF_ADVANCE_TIME" val="8.561"/>
  <p:tag name="ISPRING_SLIDE_ID_2" val="{D8B77F0A-1B41-411B-BA25-3EA853382CB6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LAYER_LAYOUT_TYPE" val="Full"/>
  <p:tag name="TIMING" val="|5.193|6.071|5.04|14.548|1.453|1.735"/>
  <p:tag name="GENSWF_SLIDE_TITLE" val="Các mẫu chữ h"/>
  <p:tag name="GENSWF_ADVANCE_TIME" val="35.66"/>
  <p:tag name="ISPRING_SLIDE_ID_2" val="{21006A24-EF22-45EA-8731-18B995FCAA4A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LAYER_LAYOUT_TYPE" val="Full"/>
  <p:tag name="GENSWF_SLIDE_TITLE" val="Trò chơi với chữ h"/>
  <p:tag name="GENSWF_ADVANCE_TIME" val="4.945"/>
  <p:tag name="ISPRING_SLIDE_ID_2" val="{F12AC842-DFDE-48A7-B9B9-06E6E89ABE0D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LAYER_LAYOUT_TYPE" val="Full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QUIZ_SHAPES_ADDED" val="1"/>
  <p:tag name="ISPRING_CUSTOM_TIMING_USED" val="1"/>
  <p:tag name="GENSWF_SLIDE_TITLE" val="Trò chơi 1"/>
  <p:tag name="GENSWF_ADVANCE_TIME" val="38.762"/>
  <p:tag name="ISPRING_SLIDE_ID_2" val="{08BCEC5A-CD14-4127-A895-5A953164181F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Đáp án kiểm tra"/>
  <p:tag name="ISPRING_SLIDE_INDENT_LEVEL" val="0"/>
  <p:tag name="ISPRING_PLAYER_LAYOUT_TYPE" val="Full"/>
  <p:tag name="ISPRING_CUSTOM_TIMING_USED" val="1"/>
  <p:tag name="GENSWF_ADVANCE_TIME" val="14.765"/>
  <p:tag name="ISPRING_SLIDE_ID_2" val="{89C232E0-0B73-4178-99FC-A8892DB3E9E9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QUIZ_SHAPES_ADDED" val="1"/>
  <p:tag name="ISPRING_SLIDE_INDENT_LEVEL" val="0"/>
  <p:tag name="ISPRING_PLAYER_LAYOUT_TYPE" val="Full"/>
  <p:tag name="GENSWF_SLIDE_TITLE" val="Trò chơi 2"/>
  <p:tag name="GENSWF_ADVANCE_TIME" val="35.149"/>
  <p:tag name="ISPRING_SLIDE_ID_2" val="{A20127EA-CA7B-490D-96F2-834D215EF55C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rang bìa"/>
  <p:tag name="ISPRING_SLIDE_INDENT_LEVEL" val="0"/>
  <p:tag name="ISPRING_PLAYER_LAYOUT_TYPE" val="Full"/>
  <p:tag name="GENSWF_ADVANCE_TIME" val="39.95"/>
  <p:tag name="ISPRING_SLIDE_ID_2" val="{DCA7F5CB-8A27-4E83-A7D9-B6EAF5613A6C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LAYER_LAYOUT_TYPE" val="Full"/>
  <p:tag name="ISPRING_CUSTOM_TIMING_USED" val="1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QUIZ_SHAPES_ADDED" val="1"/>
  <p:tag name="GENSWF_SLIDE_TITLE" val="Câu hỏi 3"/>
  <p:tag name="GENSWF_ADVANCE_TIME" val="14.026"/>
  <p:tag name="ISPRING_SLIDE_ID_2" val="{CE0AB2B1-4A30-48AA-86C9-E1569543D6EB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LAYER_LAYOUT_TYPE" val="Full"/>
  <p:tag name="ISPRING_CUSTOM_TIMING_USED" val="1"/>
  <p:tag name="TIMING" val="|4.55|6.612|4.723|3.199|3.167"/>
  <p:tag name="GENSWF_SLIDE_TITLE" val="Giới thiệu hình ảnh và từ"/>
  <p:tag name="GENSWF_ADVANCE_TIME" val="24.434"/>
  <p:tag name="ISPRING_SLIDE_ID_2" val="{914F5242-BFE5-4C38-89F2-459D7E1FDF78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QUIZ_SHAPES_ADDED" val="1"/>
  <p:tag name="ISPRING_CUSTOM_TIMING_USED" val="1"/>
  <p:tag name="ISPRING_SLIDE_INDENT_LEVEL" val="0"/>
  <p:tag name="ISPRING_PLAYER_LAYOUT_TYPE" val="Full"/>
  <p:tag name="GENSWF_SLIDE_TITLE" val="Câu hỏi 4"/>
  <p:tag name="GENSWF_ADVANCE_TIME" val="5"/>
  <p:tag name="ISPRING_SLIDE_ID_2" val="{80BC7C0C-51B0-4BC4-ACF6-E6F4E64FFDFA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Giới thiệu chữ k"/>
  <p:tag name="ISPRING_SLIDE_INDENT_LEVEL" val="0"/>
  <p:tag name="ISPRING_PLAYER_LAYOUT_TYPE" val="Full"/>
  <p:tag name="GENSWF_ADVANCE_TIME" val="10.969"/>
  <p:tag name="ISPRING_SLIDE_ID_2" val="{FC8000AE-820E-4CC4-8B9F-5D550B0DA4B9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7.145|2.249|2.103|5.056|1.967|1.903"/>
  <p:tag name="GENSWF_SLIDE_TITLE" val="Cách phát âm chữ k"/>
  <p:tag name="ISPRING_SLIDE_INDENT_LEVEL" val="0"/>
  <p:tag name="ISPRING_PLAYER_LAYOUT_TYPE" val="Full"/>
  <p:tag name="GENSWF_ADVANCE_TIME" val="21.433"/>
  <p:tag name="ISPRING_SLIDE_ID_2" val="{A7476333-3EF3-47BD-AE01-68C584E756A0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5|3.492|2.413"/>
  <p:tag name="ISPRING_CUSTOM_TIMING_USED" val="1"/>
  <p:tag name="GENSWF_SLIDE_TITLE" val="Cấu tạo chữ k"/>
  <p:tag name="ISPRING_SLIDE_INDENT_LEVEL" val="0"/>
  <p:tag name="ISPRING_PLAYER_LAYOUT_TYPE" val="Full"/>
  <p:tag name="GENSWF_ADVANCE_TIME" val="10.777"/>
  <p:tag name="ISPRING_SLIDE_ID_2" val="{8FF358D0-0F2F-40D3-8678-18BD2B04E20E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6.084|7.581|4.327|18.567|1.614|1.608"/>
  <p:tag name="GENSWF_SLIDE_TITLE" val="Các mẫu chữ k"/>
  <p:tag name="ISPRING_SLIDE_INDENT_LEVEL" val="0"/>
  <p:tag name="ISPRING_PLAYER_LAYOUT_TYPE" val="Full"/>
  <p:tag name="GENSWF_ADVANCE_TIME" val="42.025"/>
  <p:tag name="ISPRING_SLIDE_ID_2" val="{AC2CD4A4-AB8E-4055-ADBB-FE47FED32397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Trò chơi với chữ k"/>
  <p:tag name="ISPRING_SLIDE_INDENT_LEVEL" val="0"/>
  <p:tag name="ISPRING_PLAYER_LAYOUT_TYPE" val="Full"/>
  <p:tag name="ISPRING_CUSTOM_TIMING_USED" val="1"/>
  <p:tag name="GENSWF_ADVANCE_TIME" val="4.801"/>
  <p:tag name="ISPRING_SLIDE_ID_2" val="{0D2593C6-A5D2-498E-9BD4-AF00BB2DD830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Trò chơi 1"/>
  <p:tag name="ISPRING_SLIDE_INDENT_LEVEL" val="0"/>
  <p:tag name="ISPRING_PLAYER_LAYOUT_TYPE" val="Full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QUIZ_SHAPES_ADDED" val="1"/>
  <p:tag name="ISPRING_CUSTOM_TIMING_USED" val="1"/>
  <p:tag name="GENSWF_ADVANCE_TIME" val="0.001"/>
  <p:tag name="ISPRING_SLIDE_ID_2" val="{6714AF98-C652-4E61-ADB3-417FD2257002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So sánh chữ h -k"/>
  <p:tag name="ISPRING_SLIDE_INDENT_LEVEL" val="0"/>
  <p:tag name="ISPRING_PLAYER_LAYOUT_TYPE" val="Full"/>
  <p:tag name="GENSWF_ADVANCE_TIME" val="13.482"/>
  <p:tag name="ISPRING_SLIDE_ID_2" val="{2843FEDB-0B15-4791-9497-DBB36451045E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D:\BGDT\data\asimages\{D6A7734E-DCA4-4172-B383-5A4AE3DDDFA3}_1.png&quot;/&gt;&lt;left val=&quot;180&quot;/&gt;&lt;top val=&quot;180&quot;/&gt;&lt;width val=&quot;574&quot;/&gt;&lt;height val=&quot;160&quot;/&gt;&lt;hasText val=&quot;1&quot;/&gt;&lt;/Image&gt;&lt;/ThreeDShapeInfo&gt;"/>
  <p:tag name="PRESENTER_SHAPETEXTINFO" val="&lt;ShapeTextInfo&gt;&lt;TableIndex row=&quot;-1&quot; col=&quot;-1&quot;&gt;&lt;linesCount val=&quot;4&quot;/&gt;&lt;lineCharCount val=&quot;22&quot;/&gt;&lt;lineCharCount val=&quot;28&quot;/&gt;&lt;lineCharCount val=&quot;34&quot;/&gt;&lt;lineCharCount val=&quot;14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QUIZ_SHAPES_ADDED" val="1"/>
  <p:tag name="GENSWF_SLIDE_TITLE" val="Câu hỏi 5"/>
  <p:tag name="ISPRING_SLIDE_INDENT_LEVEL" val="0"/>
  <p:tag name="ISPRING_PLAYER_LAYOUT_TYPE" val="Full"/>
  <p:tag name="ISPRING_CUSTOM_TIMING_USED" val="1"/>
  <p:tag name="GENSWF_ADVANCE_TIME" val="39.507"/>
  <p:tag name="ISPRING_SLIDE_ID_2" val="{0FBB9C6E-C3EF-43DF-B29C-95466CBCCC97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Đáp án câu hỏi 9"/>
  <p:tag name="ISPRING_SLIDE_INDENT_LEVEL" val="0"/>
  <p:tag name="ISPRING_CUSTOM_TIMING_USED" val="1"/>
  <p:tag name="ISPRING_PLAYER_LAYOUT_TYPE" val="Full"/>
  <p:tag name="GENSWF_ADVANCE_TIME" val="8.36"/>
  <p:tag name="TIMING" val="|5.93"/>
  <p:tag name="ISPRING_SLIDE_ID_2" val="{A0835BD5-F6EA-4BD1-A817-471A5BB3447A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Khác nhau 2 chữ h - k"/>
  <p:tag name="ISPRING_SLIDE_INDENT_LEVEL" val="0"/>
  <p:tag name="ISPRING_CUSTOM_TIMING_USED" val="1"/>
  <p:tag name="ISPRING_PLAYER_LAYOUT_TYPE" val="Full"/>
  <p:tag name="GENSWF_ADVANCE_TIME" val="19.633"/>
  <p:tag name="TIMING" val="|9.641|4.692"/>
  <p:tag name="ISPRING_SLIDE_ID_2" val="{E4A678A3-8B45-4EED-8235-3CC6C628D3D5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Cùng chơi với chữ h - k"/>
  <p:tag name="ISPRING_SLIDE_INDENT_LEVEL" val="0"/>
  <p:tag name="ISPRING_CUSTOM_TIMING_USED" val="1"/>
  <p:tag name="ISPRING_PLAYER_LAYOUT_TYPE" val="Full"/>
  <p:tag name="GENSWF_ADVANCE_TIME" val="5.569"/>
  <p:tag name="ISPRING_SLIDE_ID_2" val="{CEE8981E-CEBF-4C7F-BFB7-0F40DC60F5FE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Trò chơi 1"/>
  <p:tag name="ISPRING_SLIDE_INDENT_LEVEL" val="0"/>
  <p:tag name="ISPRING_CUSTOM_TIMING_USED" val="1"/>
  <p:tag name="ISPRING_PLAYER_LAYOUT_TYPE" val="Full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QUIZ_SHAPES_ADDED" val="1"/>
  <p:tag name="GENSWF_ADVANCE_TIME" val="0.001"/>
  <p:tag name="ISPRING_SLIDE_ID_2" val="{4907F17A-BC91-4A5B-BABD-8548A2CC3B3C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rò chơi 2"/>
  <p:tag name="ISPRING_SLIDE_INDENT_LEVEL" val="0"/>
  <p:tag name="ISPRING_PLAYER_LAYOUT_TYPE" val="Full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QUIZ_SHAPES_ADDED" val="1"/>
  <p:tag name="GENSWF_ADVANCE_TIME" val="35.8"/>
  <p:tag name="ISPRING_SLIDE_ID_2" val="{212642DA-9D60-4BE2-8EA8-066ACF347093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rò chơi 3"/>
  <p:tag name="ISPRING_SLIDE_INDENT_LEVEL" val="0"/>
  <p:tag name="ISPRING_PLAYER_LAYOUT_TYPE" val="Full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QUIZ_SHAPES_ADDED" val="1"/>
  <p:tag name="GENSWF_ADVANCE_TIME" val="33.4"/>
  <p:tag name="ISPRING_SLIDE_ID_2" val="{5097F251-D545-4849-924E-1C0F7B6E72BD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Xin chân thành cảm ơn"/>
  <p:tag name="ISPRING_SLIDE_INDENT_LEVEL" val="0"/>
  <p:tag name="ISPRING_PLAYER_LAYOUT_TYPE" val="Full"/>
  <p:tag name="GENSWF_ADVANCE_TIME" val="47.885"/>
  <p:tag name="ISPRING_SLIDE_ID_2" val="{5BEEB05B-4E63-4153-AE86-0E1575494F7E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ài liệu tham khảo"/>
  <p:tag name="ISPRING_SLIDE_INDENT_LEVEL" val="0"/>
  <p:tag name="ISPRING_PLAYER_LAYOUT_TYPE" val="Full"/>
  <p:tag name="GENSWF_ADVANCE_TIME" val="22.45"/>
  <p:tag name="ISPRING_SLIDE_ID_2" val="{DBA371F9-5BFE-42E7-A20A-9B8D48ECB3CC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11B0600D-F43F-4B90-898A-18C4C40D308C}&quot;/&gt;&lt;isInvalidForFieldText val=&quot;0&quot;/&gt;&lt;Image&gt;&lt;filename val=&quot;D:\BGDT\data\asimages\{11B0600D-F43F-4B90-898A-18C4C40D308C}.png&quot;/&gt;&lt;left val=&quot;0&quot;/&gt;&lt;top val=&quot;0&quot;/&gt;&lt;width val=&quot;960&quot;/&gt;&lt;height val=&quot;540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Mục đích - yêu cầu"/>
  <p:tag name="ISPRING_SLIDE_INDENT_LEVEL" val="0"/>
  <p:tag name="ISPRING_PLAYER_LAYOUT_TYPE" val="Full"/>
  <p:tag name="GENSWF_ADVANCE_TIME" val="39.106"/>
  <p:tag name="ISPRING_SLIDE_ID_2" val="{4D322B6E-58BF-4577-B089-9B6FA6239CF9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Video hoa hồng"/>
  <p:tag name="ISPRING_SLIDE_INDENT_LEVEL" val="0"/>
  <p:tag name="ISPRING_CUSTOM_TIMING_USED" val="1"/>
  <p:tag name="ISPRING_PLAYER_LAYOUT_TYPE" val="Full"/>
  <p:tag name="GENSWF_ADVANCE_TIME" val="93.604"/>
  <p:tag name="ISPRING_SLIDE_ID_2" val="{C50187C4-F1C7-448F-9F3B-E72E3B2FC707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QUIZ_SHAPES_ADDED" val="1"/>
  <p:tag name="GENSWF_SLIDE_TITLE" val="Câu hỏi 1"/>
  <p:tag name="ISPRING_SLIDE_INDENT_LEVEL" val="0"/>
  <p:tag name="ISPRING_CUSTOM_TIMING_USED" val="1"/>
  <p:tag name="ISPRING_PLAYER_LAYOUT_TYPE" val="Full"/>
  <p:tag name="GENSWF_ADVANCE_TIME" val="19.971"/>
  <p:tag name="ISPRING_SLIDE_ID_2" val="{2E677A75-41A7-4200-A9F6-315FBD9F6511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Giới thiệu ảnh và từ"/>
  <p:tag name="ISPRING_SLIDE_INDENT_LEVEL" val="0"/>
  <p:tag name="ISPRING_PLAYER_LAYOUT_TYPE" val="Full"/>
  <p:tag name="GENSWF_ADVANCE_TIME" val="20.137"/>
  <p:tag name="TIMING" val="|4.967|5.682|3.901|2.194|1.935"/>
  <p:tag name="ISPRING_SLIDE_ID_2" val="{D8D9DC62-496B-45FB-BB74-1D710958511E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QUIZ_SHAPES_ADDED" val="1"/>
  <p:tag name="GENSWF_SLIDE_TITLE" val="Câu hỏi 2"/>
  <p:tag name="ISPRING_SLIDE_INDENT_LEVEL" val="0"/>
  <p:tag name="ISPRING_CUSTOM_TIMING_USED" val="1"/>
  <p:tag name="ISPRING_PLAYER_LAYOUT_TYPE" val="Full"/>
  <p:tag name="GENSWF_ADVANCE_TIME" val="40.548"/>
  <p:tag name="ISPRING_SLIDE_ID_2" val="{4FD8C932-88C6-46C7-971A-C3B7A29B41C1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1519</TotalTime>
  <Words>598</Words>
  <Application>Microsoft Office PowerPoint</Application>
  <PresentationFormat>On-screen Show (4:3)</PresentationFormat>
  <Paragraphs>135</Paragraphs>
  <Slides>35</Slides>
  <Notes>35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.VnArial</vt:lpstr>
      <vt:lpstr>.VnAvant</vt:lpstr>
      <vt:lpstr>Arial</vt:lpstr>
      <vt:lpstr>Calibri</vt:lpstr>
      <vt:lpstr>Segoe UI</vt:lpstr>
      <vt:lpstr>Segoe UI Semibold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Truong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LÀM QUEN NHÓM CHỮ  H - K</dc:title>
  <dc:creator>Nguyen</dc:creator>
  <cp:lastModifiedBy>Techsi.vn</cp:lastModifiedBy>
  <cp:revision>214</cp:revision>
  <dcterms:created xsi:type="dcterms:W3CDTF">2017-12-09T14:37:02Z</dcterms:created>
  <dcterms:modified xsi:type="dcterms:W3CDTF">2023-08-10T17:43:49Z</dcterms:modified>
</cp:coreProperties>
</file>