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9" r:id="rId4"/>
    <p:sldId id="270" r:id="rId5"/>
    <p:sldId id="264" r:id="rId6"/>
    <p:sldId id="265" r:id="rId7"/>
    <p:sldId id="266" r:id="rId8"/>
    <p:sldId id="256" r:id="rId9"/>
    <p:sldId id="257" r:id="rId10"/>
    <p:sldId id="267" r:id="rId11"/>
    <p:sldId id="258" r:id="rId12"/>
    <p:sldId id="259" r:id="rId13"/>
    <p:sldId id="261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1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6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2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0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7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1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41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4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1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9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F39A0-E7A6-498E-82E8-8BFC7210E81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7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1" y="-2609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11849" y="1143000"/>
            <a:ext cx="703513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 ÊN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MẦM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HOA MỘC LAN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PH ÁT TRIỂN THẨM MỸ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MG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4- 5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846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96850"/>
            <a:ext cx="9175750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5284" y="1167080"/>
            <a:ext cx="7853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Cßn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®©y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lµ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t«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mµu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chiÕc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« </a:t>
            </a:r>
          </a:p>
        </p:txBody>
      </p:sp>
    </p:spTree>
    <p:extLst>
      <p:ext uri="{BB962C8B-B14F-4D97-AF65-F5344CB8AC3E}">
        <p14:creationId xmlns:p14="http://schemas.microsoft.com/office/powerpoint/2010/main" val="3415085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$Recycle.Bin\S-1-5-21-413179852-671992586-3516216530-500\$R6VAO2Z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892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$Recycle.Bin\S-1-5-21-413179852-671992586-3516216530-500\$R812FPQ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840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Administrator\Downloads\IMG201905150837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325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706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735" y="1540773"/>
            <a:ext cx="88745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Chóc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s¶n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phÈm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thËt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Ñp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s¸ng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t¹o </a:t>
            </a:r>
          </a:p>
        </p:txBody>
      </p:sp>
    </p:spTree>
    <p:extLst>
      <p:ext uri="{BB962C8B-B14F-4D97-AF65-F5344CB8AC3E}">
        <p14:creationId xmlns:p14="http://schemas.microsoft.com/office/powerpoint/2010/main" val="148721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762000"/>
            <a:ext cx="8001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ô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ô 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ắng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ắc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ô 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ô,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ô </a:t>
            </a:r>
          </a:p>
          <a:p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    V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6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1918570"/>
            <a:ext cx="74045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  TRỜI NẮNG TRỜI M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</a:p>
        </p:txBody>
      </p:sp>
    </p:spTree>
    <p:extLst>
      <p:ext uri="{BB962C8B-B14F-4D97-AF65-F5344CB8AC3E}">
        <p14:creationId xmlns:p14="http://schemas.microsoft.com/office/powerpoint/2010/main" val="303830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1828800"/>
            <a:ext cx="44072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 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CÁI Ô</a:t>
            </a:r>
          </a:p>
        </p:txBody>
      </p:sp>
    </p:spTree>
    <p:extLst>
      <p:ext uri="{BB962C8B-B14F-4D97-AF65-F5344CB8AC3E}">
        <p14:creationId xmlns:p14="http://schemas.microsoft.com/office/powerpoint/2010/main" val="3168011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4" y="609601"/>
            <a:ext cx="8510445" cy="565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0200" y="4876800"/>
            <a:ext cx="28680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</a:rPr>
              <a:t>C¸i</a:t>
            </a:r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 «</a:t>
            </a:r>
            <a:r>
              <a:rPr lang="en-US" sz="8000" dirty="0">
                <a:latin typeface=".VnAvan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4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91234"/>
            <a:ext cx="5363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C¸i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«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dïng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®Ó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lµm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g× 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586984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95188"/>
            <a:ext cx="4495800" cy="424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64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04" y="-1"/>
            <a:ext cx="9174685" cy="683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2073058"/>
            <a:ext cx="8440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Cïng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c« t«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nÐt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chiÕc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«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2361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$Recycle.Bin\S-1-5-21-413179852-671992586-3516216530-500\$RXRHRI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$Recycle.Bin\S-1-5-21-413179852-671992586-3516216530-500\$R5WYHU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215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$Recycle.Bin\S-1-5-21-413179852-671992586-3516216530-500\$R5WKQJ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159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321</Words>
  <Application>Microsoft Office PowerPoint</Application>
  <PresentationFormat>On-screen Show (4:3)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Administrator_PC</dc:creator>
  <cp:lastModifiedBy>Trang Nguyen</cp:lastModifiedBy>
  <cp:revision>18</cp:revision>
  <dcterms:created xsi:type="dcterms:W3CDTF">2019-05-15T01:33:17Z</dcterms:created>
  <dcterms:modified xsi:type="dcterms:W3CDTF">2023-08-06T08:11:12Z</dcterms:modified>
</cp:coreProperties>
</file>