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5" r:id="rId6"/>
    <p:sldId id="262" r:id="rId7"/>
    <p:sldId id="263" r:id="rId8"/>
    <p:sldId id="264" r:id="rId9"/>
    <p:sldId id="265" r:id="rId10"/>
    <p:sldId id="261" r:id="rId11"/>
    <p:sldId id="268" r:id="rId12"/>
    <p:sldId id="276" r:id="rId13"/>
    <p:sldId id="27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3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4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5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8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1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8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8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7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A2641-CF62-444D-A732-F4351BFEA2CE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928" y="166255"/>
            <a:ext cx="761214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QUẬN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MẦM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Lĩnh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vực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khám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hiểu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́ con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đình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Lứa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Mẫu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4-5 tuổi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0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tải xuống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tải xuống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\Desktop\images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strator\Desktop\tải xuống (2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1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istrator\Desktop\images (2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8164"/>
            <a:ext cx="4572000" cy="353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7490" y="56178"/>
            <a:ext cx="6556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Dạy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so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sánh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giống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giacầm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súc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048000" cy="472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6627"/>
            <a:ext cx="335957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56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1186" y="1090903"/>
            <a:ext cx="47532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</p:txBody>
      </p:sp>
    </p:spTree>
    <p:extLst>
      <p:ext uri="{BB962C8B-B14F-4D97-AF65-F5344CB8AC3E}">
        <p14:creationId xmlns:p14="http://schemas.microsoft.com/office/powerpoint/2010/main" val="2971252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143000"/>
            <a:ext cx="870953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”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b="1" u="sng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3" y="2011363"/>
            <a:ext cx="16827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585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1"/>
            <a:ext cx="457200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Administrator\Desktop\tải xuống (2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r="8363" b="4178"/>
          <a:stretch/>
        </p:blipFill>
        <p:spPr bwMode="auto">
          <a:xfrm>
            <a:off x="6927" y="3541712"/>
            <a:ext cx="4572000" cy="3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4"/>
          <a:stretch/>
        </p:blipFill>
        <p:spPr bwMode="auto">
          <a:xfrm>
            <a:off x="4572000" y="3541714"/>
            <a:ext cx="4572000" cy="331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9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4572000" y="0"/>
            <a:ext cx="452350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3352800"/>
            <a:ext cx="4572000" cy="354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1" y="3352800"/>
            <a:ext cx="459970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5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599" y="533400"/>
            <a:ext cx="81734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b="1" u="sng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b="1" u="sng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56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1542" y="1846936"/>
            <a:ext cx="5589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thúc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2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699" y="457200"/>
            <a:ext cx="7086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r>
              <a:rPr lang="vi-VN" sz="2400" i="1" dirty="0">
                <a:solidFill>
                  <a:srgbClr val="FF0000"/>
                </a:solidFill>
              </a:rPr>
              <a:t>1</a:t>
            </a:r>
            <a:r>
              <a:rPr lang="vi-VN" sz="2400" b="1" i="1" dirty="0">
                <a:solidFill>
                  <a:srgbClr val="FF0000"/>
                </a:solidFill>
              </a:rPr>
              <a:t>. Kiến thức </a:t>
            </a:r>
            <a:r>
              <a:rPr lang="vi-VN" sz="2400" b="1" dirty="0"/>
              <a:t>:</a:t>
            </a:r>
          </a:p>
          <a:p>
            <a:r>
              <a:rPr lang="vi-VN" sz="2400" dirty="0"/>
              <a:t>-Trẻ nêu tên gọi, đặc điểm nổi bật, cách sinh sản</a:t>
            </a:r>
            <a:r>
              <a:rPr lang="vi-VN" sz="2400" dirty="0">
                <a:latin typeface="+mj-lt"/>
              </a:rPr>
              <a:t>,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thức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ăn</a:t>
            </a:r>
            <a:r>
              <a:rPr lang="en-US" sz="2400" dirty="0">
                <a:latin typeface="+mj-lt"/>
              </a:rPr>
              <a:t>,</a:t>
            </a:r>
            <a:r>
              <a:rPr lang="vi-VN" sz="2400" dirty="0"/>
              <a:t>nơi sống của một số con vật nuô</a:t>
            </a:r>
            <a:r>
              <a:rPr lang="en-US" sz="2400" dirty="0"/>
              <a:t>i</a:t>
            </a:r>
            <a:r>
              <a:rPr lang="vi-VN" sz="2400" dirty="0"/>
              <a:t> trong gia đình.</a:t>
            </a:r>
          </a:p>
          <a:p>
            <a:r>
              <a:rPr lang="vi-VN" sz="2400" b="1" i="1" dirty="0">
                <a:solidFill>
                  <a:srgbClr val="FF0000"/>
                </a:solidFill>
              </a:rPr>
              <a:t>2. Kỹ năng</a:t>
            </a:r>
            <a:r>
              <a:rPr lang="vi-VN" sz="2400" b="1" dirty="0"/>
              <a:t>:</a:t>
            </a:r>
          </a:p>
          <a:p>
            <a:r>
              <a:rPr lang="vi-VN" sz="2400" dirty="0"/>
              <a:t>- Trẻ trả lời câu hỏi của cô rõ ràng mạch lạc</a:t>
            </a:r>
          </a:p>
          <a:p>
            <a:r>
              <a:rPr lang="vi-VN" sz="2400" dirty="0"/>
              <a:t>-Rèn kỹ năng quan sát, tư duy, ghi nhớ có chủ định</a:t>
            </a:r>
            <a:r>
              <a:rPr lang="en-US" sz="2400" dirty="0"/>
              <a:t> </a:t>
            </a:r>
            <a:r>
              <a:rPr lang="vi-VN" sz="2400" dirty="0"/>
              <a:t>cho trẻ.</a:t>
            </a:r>
          </a:p>
          <a:p>
            <a:r>
              <a:rPr lang="vi-VN" sz="2400" b="1" i="1" dirty="0">
                <a:solidFill>
                  <a:srgbClr val="FF0000"/>
                </a:solidFill>
              </a:rPr>
              <a:t>3. Thái độ </a:t>
            </a:r>
            <a:r>
              <a:rPr lang="vi-VN" sz="2400" b="1" dirty="0"/>
              <a:t>:</a:t>
            </a:r>
          </a:p>
          <a:p>
            <a:r>
              <a:rPr lang="vi-VN" sz="2400" dirty="0"/>
              <a:t> -Giáo dục trẻ yêu quý, chăm sóc các con vật nuôi trong gia đình.</a:t>
            </a:r>
          </a:p>
          <a:p>
            <a:r>
              <a:rPr lang="vi-VN" sz="2400" dirty="0"/>
              <a:t>- Trẻ hứng thú tham gia hoạt động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4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677" y="1905000"/>
            <a:ext cx="78473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bị                                                                        </a:t>
            </a:r>
          </a:p>
          <a:p>
            <a:r>
              <a:rPr lang="en-US" sz="2000" b="1" i="1" dirty="0">
                <a:solidFill>
                  <a:srgbClr val="FF0000"/>
                </a:solidFill>
              </a:rPr>
              <a:t>1. </a:t>
            </a:r>
            <a:r>
              <a:rPr lang="vi-VN" sz="2000" b="1" i="1" dirty="0">
                <a:solidFill>
                  <a:srgbClr val="FF0000"/>
                </a:solidFill>
              </a:rPr>
              <a:t>Đồ dùng của cô </a:t>
            </a:r>
          </a:p>
          <a:p>
            <a:r>
              <a:rPr lang="vi-VN" sz="2000" dirty="0"/>
              <a:t>-Nhạc bài hát " Gà trống, mèo con và cún con" ,lời bài hát "Đàn gà trong sân"</a:t>
            </a:r>
          </a:p>
          <a:p>
            <a:r>
              <a:rPr lang="vi-VN" sz="2000" dirty="0"/>
              <a:t>-Giáo án PP về nội dung bài học,</a:t>
            </a:r>
          </a:p>
          <a:p>
            <a:r>
              <a:rPr lang="en-US" sz="2000" dirty="0"/>
              <a:t>-</a:t>
            </a:r>
            <a:r>
              <a:rPr lang="vi-VN" sz="2000" dirty="0"/>
              <a:t>2 bảng to cho trẻ chơi, hình ảnh các con vật thuộc nhóm gia súc và gia cầm.</a:t>
            </a:r>
            <a:endParaRPr lang="en-US" sz="2000" dirty="0"/>
          </a:p>
          <a:p>
            <a:r>
              <a:rPr lang="en-US" sz="2400" b="1" i="1" dirty="0">
                <a:solidFill>
                  <a:srgbClr val="FF0000"/>
                </a:solidFill>
              </a:rPr>
              <a:t>2. </a:t>
            </a:r>
            <a:r>
              <a:rPr lang="en-US" sz="2400" b="1" i="1" dirty="0" err="1">
                <a:solidFill>
                  <a:srgbClr val="FF0000"/>
                </a:solidFill>
              </a:rPr>
              <a:t>Đồ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dùng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của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trẻ</a:t>
            </a:r>
            <a:r>
              <a:rPr lang="en-US" sz="2400" b="1" i="1" dirty="0">
                <a:solidFill>
                  <a:srgbClr val="FF0000"/>
                </a:solidFill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tô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Ch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ướng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ngại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ước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qua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5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447800"/>
            <a:ext cx="70647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4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0726" y="685800"/>
            <a:ext cx="72651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pháp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chức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hiểu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1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ải xuống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ải xuống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385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18747" r="8404" b="15313"/>
          <a:stretch/>
        </p:blipFill>
        <p:spPr bwMode="auto">
          <a:xfrm>
            <a:off x="4800600" y="-1"/>
            <a:ext cx="43434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428999"/>
            <a:ext cx="434340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59" b="27383"/>
          <a:stretch/>
        </p:blipFill>
        <p:spPr bwMode="auto">
          <a:xfrm>
            <a:off x="-1" y="3418606"/>
            <a:ext cx="4800601" cy="342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7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tải xuống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images 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images (2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352801"/>
            <a:ext cx="4495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\Desktop\tải xuống (1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2800"/>
            <a:ext cx="464820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506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Trang Nguyen</cp:lastModifiedBy>
  <cp:revision>28</cp:revision>
  <dcterms:created xsi:type="dcterms:W3CDTF">2020-11-28T14:29:29Z</dcterms:created>
  <dcterms:modified xsi:type="dcterms:W3CDTF">2023-08-06T07:58:10Z</dcterms:modified>
</cp:coreProperties>
</file>