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6" r:id="rId5"/>
    <p:sldId id="267" r:id="rId6"/>
    <p:sldId id="258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7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2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2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1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6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1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6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9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61756-5E4C-43B8-B59C-B63E9C6A9E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1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762000"/>
            <a:ext cx="649408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TRƯỜNG MẦM </a:t>
            </a:r>
            <a:r>
              <a:rPr lang="en-US" b="1">
                <a:solidFill>
                  <a:srgbClr val="FF0000"/>
                </a:solidFill>
              </a:rPr>
              <a:t>NON HOA MỘC LAN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4800" b="1" dirty="0">
                <a:solidFill>
                  <a:srgbClr val="FF0000"/>
                </a:solidFill>
              </a:rPr>
              <a:t>PHÁT TRIỂN NGÔN NGỮ </a:t>
            </a:r>
          </a:p>
          <a:p>
            <a:pPr algn="ctr"/>
            <a:r>
              <a:rPr lang="en-US" sz="4000" b="1" i="1" dirty="0" err="1">
                <a:solidFill>
                  <a:srgbClr val="0070C0"/>
                </a:solidFill>
              </a:rPr>
              <a:t>Thơ</a:t>
            </a:r>
            <a:r>
              <a:rPr lang="en-US" sz="4000" b="1" i="1" dirty="0">
                <a:solidFill>
                  <a:srgbClr val="0070C0"/>
                </a:solidFill>
              </a:rPr>
              <a:t> : </a:t>
            </a:r>
            <a:r>
              <a:rPr lang="en-US" sz="4000" b="1" i="1" dirty="0" err="1">
                <a:solidFill>
                  <a:srgbClr val="0070C0"/>
                </a:solidFill>
              </a:rPr>
              <a:t>Đàn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kiến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000" b="1" i="1" dirty="0" err="1">
                <a:solidFill>
                  <a:srgbClr val="0070C0"/>
                </a:solidFill>
              </a:rPr>
              <a:t>Lứa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tuổi</a:t>
            </a:r>
            <a:r>
              <a:rPr lang="en-US" sz="4000" b="1" i="1" dirty="0">
                <a:solidFill>
                  <a:srgbClr val="0070C0"/>
                </a:solidFill>
              </a:rPr>
              <a:t> : 4- 5 </a:t>
            </a:r>
            <a:r>
              <a:rPr lang="en-US" sz="4000" b="1" i="1" err="1">
                <a:solidFill>
                  <a:srgbClr val="0070C0"/>
                </a:solidFill>
              </a:rPr>
              <a:t>tuổi</a:t>
            </a:r>
            <a:r>
              <a:rPr lang="en-US" sz="4000" b="1" i="1">
                <a:solidFill>
                  <a:srgbClr val="0070C0"/>
                </a:solidFill>
              </a:rPr>
              <a:t> 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4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6292" y="2514599"/>
            <a:ext cx="8021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 GIỜ HỌC </a:t>
            </a:r>
          </a:p>
        </p:txBody>
      </p:sp>
    </p:spTree>
    <p:extLst>
      <p:ext uri="{BB962C8B-B14F-4D97-AF65-F5344CB8AC3E}">
        <p14:creationId xmlns:p14="http://schemas.microsoft.com/office/powerpoint/2010/main" val="272938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nền Powerpoint đẹp 10 - Dạy học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59" y="-3653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849" y="304800"/>
            <a:ext cx="8502520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Thủy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 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ràng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: 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5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914" y="1143000"/>
            <a:ext cx="79921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TRÒ CH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: KỂ TÊN CON VẬT BÉ YÊU  </a:t>
            </a:r>
          </a:p>
        </p:txBody>
      </p:sp>
    </p:spTree>
    <p:extLst>
      <p:ext uri="{BB962C8B-B14F-4D97-AF65-F5344CB8AC3E}">
        <p14:creationId xmlns:p14="http://schemas.microsoft.com/office/powerpoint/2010/main" val="4642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600200"/>
            <a:ext cx="56107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CÔ ĐỌC TH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NỘI DUNG BÀI TH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244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5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05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45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51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77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981200"/>
            <a:ext cx="76056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ĐỌC TH</a:t>
            </a:r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62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-1044"/>
            <a:ext cx="81897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CỦNG CỐ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/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709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323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B3</dc:creator>
  <cp:lastModifiedBy>Trang Nguyen</cp:lastModifiedBy>
  <cp:revision>10</cp:revision>
  <dcterms:created xsi:type="dcterms:W3CDTF">2020-12-14T02:47:15Z</dcterms:created>
  <dcterms:modified xsi:type="dcterms:W3CDTF">2023-08-06T08:14:18Z</dcterms:modified>
</cp:coreProperties>
</file>