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7AB151C-CBFC-4212-B00C-06053DEF49E6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28197E-92A8-4E48-941A-235BC62544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838200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PHÒNG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QUẬN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TRƯỜNG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MẦM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Lĩnh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vực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nhỡ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1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1905000" y="1524000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200400" y="1524000"/>
            <a:ext cx="25908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3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43" y="1981200"/>
            <a:ext cx="89739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2: 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2192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495800" y="2285999"/>
            <a:ext cx="2286000" cy="228600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543800" y="3429000"/>
            <a:ext cx="91440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19400" y="1905000"/>
            <a:ext cx="3429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71800" y="1905000"/>
            <a:ext cx="3048000" cy="2819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352800" y="1905000"/>
            <a:ext cx="2286000" cy="1981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066800"/>
            <a:ext cx="437171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81400"/>
            <a:ext cx="1981200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49236"/>
            <a:ext cx="2971800" cy="2708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191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09600"/>
            <a:ext cx="4038600" cy="5562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2" y="3390900"/>
            <a:ext cx="2874818" cy="2781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540" y="4495800"/>
            <a:ext cx="221845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7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71713"/>
            <a:ext cx="2590800" cy="3006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3962400" cy="415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83" y="3295650"/>
            <a:ext cx="1731817" cy="19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03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015" y="2971800"/>
            <a:ext cx="6724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2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3841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1.Kiến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2.Kỹ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sát,so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duy,ghi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3.Thái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8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5750" cy="701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1066800"/>
            <a:ext cx="861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máy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n, 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9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0"/>
            <a:ext cx="75713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1: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9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3162300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524000"/>
            <a:ext cx="3276600" cy="3276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501486"/>
            <a:ext cx="1752600" cy="16105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6858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97973" y="44958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2836" y="1981200"/>
            <a:ext cx="6096000" cy="3200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00545" y="1981200"/>
            <a:ext cx="2819400" cy="1371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09600" y="1267690"/>
            <a:ext cx="5257800" cy="3075709"/>
          </a:xfrm>
          <a:prstGeom prst="triangle">
            <a:avLst>
              <a:gd name="adj" fmla="val 4943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6096000" y="2819398"/>
            <a:ext cx="2133600" cy="1524001"/>
          </a:xfrm>
          <a:prstGeom prst="triangle">
            <a:avLst>
              <a:gd name="adj" fmla="val 4934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6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</TotalTime>
  <Words>240</Words>
  <Application>Microsoft Office PowerPoint</Application>
  <PresentationFormat>On-screen Show (4:3)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Times New Roman</vt:lpstr>
      <vt:lpstr>Wingdings</vt:lpstr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Trang Nguyen</cp:lastModifiedBy>
  <cp:revision>2</cp:revision>
  <dcterms:created xsi:type="dcterms:W3CDTF">2021-09-03T05:38:17Z</dcterms:created>
  <dcterms:modified xsi:type="dcterms:W3CDTF">2023-08-06T08:16:49Z</dcterms:modified>
</cp:coreProperties>
</file>