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71" r:id="rId6"/>
    <p:sldId id="273" r:id="rId7"/>
    <p:sldId id="258" r:id="rId8"/>
    <p:sldId id="259" r:id="rId9"/>
    <p:sldId id="260" r:id="rId10"/>
    <p:sldId id="277" r:id="rId11"/>
    <p:sldId id="261" r:id="rId12"/>
    <p:sldId id="263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1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52F6-1B70-436F-9589-4A724740EBA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2.jpg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78299"/>
            <a:ext cx="838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LĨNH VỰC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 PHÁT TRIỂN NHẬN THỨC </a:t>
            </a:r>
          </a:p>
          <a:p>
            <a:endParaRPr lang="vi-VN" dirty="0"/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Đề tài : Dạy trẻ đếm đến</a:t>
            </a:r>
            <a:r>
              <a:rPr lang="en-US" sz="2800" b="1" dirty="0">
                <a:solidFill>
                  <a:srgbClr val="FF0000"/>
                </a:solidFill>
              </a:rPr>
              <a:t> 3 - </a:t>
            </a:r>
            <a:r>
              <a:rPr lang="vi-VN" sz="2800" b="1" dirty="0">
                <a:solidFill>
                  <a:srgbClr val="FF0000"/>
                </a:solidFill>
              </a:rPr>
              <a:t>nhận biết chữ số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</a:rPr>
              <a:t>Lứa tuổi : Mẫu giáo nhỡ 4- </a:t>
            </a:r>
            <a:r>
              <a:rPr lang="vi-VN" sz="2800" b="1">
                <a:solidFill>
                  <a:srgbClr val="FF0000"/>
                </a:solidFill>
              </a:rPr>
              <a:t>5 tuổi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E5295-2CC6-5D79-7448-B4D4F21D959A}"/>
              </a:ext>
            </a:extLst>
          </p:cNvPr>
          <p:cNvSpPr txBox="1"/>
          <p:nvPr/>
        </p:nvSpPr>
        <p:spPr>
          <a:xfrm>
            <a:off x="2667000" y="65924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UBND QUẬN LONG BIÊN</a:t>
            </a:r>
          </a:p>
          <a:p>
            <a:pPr algn="ctr"/>
            <a:r>
              <a:rPr lang="en-US"/>
              <a:t>TRƯỜNG MẦM NON HOA MỘC LAN</a:t>
            </a:r>
          </a:p>
        </p:txBody>
      </p:sp>
    </p:spTree>
    <p:extLst>
      <p:ext uri="{BB962C8B-B14F-4D97-AF65-F5344CB8AC3E}">
        <p14:creationId xmlns:p14="http://schemas.microsoft.com/office/powerpoint/2010/main" val="3270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vi-VN" sz="3200" dirty="0"/>
              <a:t>đếm</a:t>
            </a:r>
            <a:r>
              <a:rPr lang="en-US" sz="3200" dirty="0"/>
              <a:t> </a:t>
            </a:r>
            <a:r>
              <a:rPr lang="vi-VN" sz="3200" dirty="0"/>
              <a:t>đến</a:t>
            </a:r>
            <a:r>
              <a:rPr lang="en-US" sz="3200" dirty="0"/>
              <a:t> 3 -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4122" y="1143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2651" y="13716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3973" y="968828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43030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9608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3140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12" grpId="0"/>
      <p:bldP spid="12" grpId="1"/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5670"/>
            <a:ext cx="562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05487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206005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2" y="1224395"/>
            <a:ext cx="2023808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3810000"/>
            <a:ext cx="1886437" cy="14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24395"/>
            <a:ext cx="1849582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810000"/>
            <a:ext cx="21526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5" y="3816927"/>
            <a:ext cx="2022851" cy="15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3118" y="152400"/>
            <a:ext cx="7391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Trò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</a:t>
            </a:r>
            <a:r>
              <a:rPr lang="vi-VN" sz="3200" b="1" dirty="0">
                <a:solidFill>
                  <a:srgbClr val="FF0000"/>
                </a:solidFill>
              </a:rPr>
              <a:t>ơi</a:t>
            </a:r>
            <a:r>
              <a:rPr lang="en-US" sz="3200" b="1" dirty="0">
                <a:solidFill>
                  <a:srgbClr val="FF0000"/>
                </a:solidFill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trống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5785" y="2743200"/>
            <a:ext cx="1027591" cy="609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6" y="2767084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89" y="52451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5318608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27432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5286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165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159" y="68165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9981" y="681652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5682" y="68165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2934" y="68168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0186" y="68580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6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9844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6614 -0.4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59358 -0.4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8733 -0.1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375 -0.1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63576 -0.1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825500" y="685800"/>
            <a:ext cx="7151688" cy="412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22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Trò chơi 2: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" Về đúng nhà"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926337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52232" grpId="0" animBg="1"/>
      <p:bldP spid="522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2503529"/>
            <a:ext cx="55467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1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3" y="6858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I. Mục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1.Kiến thức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đếm đến 3, nhận biết nhóm có 3 đối tượng ,nhận biết số 3.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 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2. Kỹ năng.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đếm thành thạo từ 1- 3.(đếm từ trái sang phải)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tìm được các nhóm có số lượng trong phạm vi 3 theo yêu cầu của cô.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Rèn kỹ năng quan sát,nhận biết,đếm số lượng, lắng nghe,ghi nhớ.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3. Giáo dục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hứng thú tham gia tích cực vào các hoạt động yêu thích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yêu quý và ngoan ngoãn, vâng lời ông bà bố mẹ.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35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II. CHUẨN BỊ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Đồ dùng của cô.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c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số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2. Đồ dùng của trẻ.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c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số  từ 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,2,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3. Địa điểm tổ chức.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Trong lớp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0060" y="2819400"/>
            <a:ext cx="7080080" cy="2819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ÔN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LUYỆN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SỐ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LƯỢNG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TRONG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PHẠM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VI 2</a:t>
            </a:r>
          </a:p>
        </p:txBody>
      </p:sp>
    </p:spTree>
    <p:extLst>
      <p:ext uri="{BB962C8B-B14F-4D97-AF65-F5344CB8AC3E}">
        <p14:creationId xmlns:p14="http://schemas.microsoft.com/office/powerpoint/2010/main" val="2471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táo</a:t>
            </a:r>
            <a:r>
              <a:rPr lang="en-US" sz="3200" dirty="0"/>
              <a:t>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6400"/>
            <a:ext cx="3637245" cy="36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2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lê</a:t>
            </a:r>
            <a:r>
              <a:rPr lang="en-US" sz="3200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14800" cy="36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202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5156" y="351195"/>
            <a:ext cx="520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Ôn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l</a:t>
            </a:r>
            <a:r>
              <a:rPr lang="vi-VN" sz="3200" b="1" dirty="0">
                <a:solidFill>
                  <a:srgbClr val="FF0000"/>
                </a:solidFill>
              </a:rPr>
              <a:t>ượng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phạm</a:t>
            </a:r>
            <a:r>
              <a:rPr lang="en-US" sz="3200" b="1" dirty="0">
                <a:solidFill>
                  <a:srgbClr val="FF0000"/>
                </a:solidFill>
              </a:rPr>
              <a:t> vi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447799"/>
            <a:ext cx="693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Khoanh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tròn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nhóm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số</a:t>
            </a:r>
            <a:r>
              <a:rPr lang="en-US" sz="3200" dirty="0">
                <a:solidFill>
                  <a:srgbClr val="0000FF"/>
                </a:solidFill>
              </a:rPr>
              <a:t> l</a:t>
            </a:r>
            <a:r>
              <a:rPr lang="vi-VN" sz="3200" dirty="0">
                <a:solidFill>
                  <a:srgbClr val="0000FF"/>
                </a:solidFill>
              </a:rPr>
              <a:t>ượng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2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2281734"/>
            <a:ext cx="2514600" cy="20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12908"/>
            <a:ext cx="2438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950"/>
            <a:ext cx="2404918" cy="21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2438400" y="4648200"/>
            <a:ext cx="2438400" cy="20671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72600" y="4728280"/>
            <a:ext cx="2352675" cy="200281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9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144 L 0.30416 -0.3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4532 -0.3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Dạy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vi-VN" sz="3200" dirty="0"/>
              <a:t>đếm</a:t>
            </a:r>
            <a:r>
              <a:rPr lang="en-US" sz="3200" dirty="0"/>
              <a:t> </a:t>
            </a:r>
            <a:r>
              <a:rPr lang="vi-VN" sz="3200" dirty="0"/>
              <a:t>đến</a:t>
            </a:r>
            <a:r>
              <a:rPr lang="en-US" sz="3200" dirty="0"/>
              <a:t> 3 -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578835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1771793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85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hinh-nen-powerpoint-dang-yeu-85b332e8f25e42_8177c685dbc4005b12ca32c3fbfdb0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6" y="6927"/>
            <a:ext cx="9199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345" y="1905000"/>
            <a:ext cx="2556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6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363</Words>
  <Application>Microsoft Office PowerPoint</Application>
  <PresentationFormat>On-screen Show (4:3)</PresentationFormat>
  <Paragraphs>55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37</cp:revision>
  <dcterms:created xsi:type="dcterms:W3CDTF">2021-09-25T15:55:05Z</dcterms:created>
  <dcterms:modified xsi:type="dcterms:W3CDTF">2023-08-06T08:04:41Z</dcterms:modified>
</cp:coreProperties>
</file>