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9" r:id="rId11"/>
    <p:sldId id="272" r:id="rId12"/>
    <p:sldId id="279" r:id="rId13"/>
    <p:sldId id="275" r:id="rId14"/>
    <p:sldId id="277" r:id="rId15"/>
    <p:sldId id="274" r:id="rId16"/>
    <p:sldId id="281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DF40-B5D6-49E5-B823-8A8F4E12162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DA34-F796-4255-8952-F0415649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DA34-F796-4255-8952-F041564901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1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0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CF07-8F25-43C2-B07A-65FD4186974C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KY\Desktop\hinh-nen-powerpoint-1-3-600x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126" y="304800"/>
            <a:ext cx="8708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678" y="1143000"/>
            <a:ext cx="8182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099" y="2085109"/>
            <a:ext cx="708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HOẠT ĐỘNG KHÁM PHÁ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311" y="3470564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ĐỀ TÀI : BÉ CẦN GÌ ĐỂ LỚN LÊN VÀ KHỎE MẠNH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MGN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GIAO VIÊN: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118" y="2967335"/>
            <a:ext cx="7369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6452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6532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0988" y="2967335"/>
            <a:ext cx="5542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16182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-mam-non-tap-the-du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93837"/>
            <a:ext cx="9144000" cy="5364163"/>
          </a:xfrm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2060"/>
                </a:solidFill>
              </a:rPr>
              <a:t>Ngoài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ra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chúng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cần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phải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rèn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luyện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dục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thao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có</a:t>
            </a:r>
            <a:r>
              <a:rPr lang="en-US" sz="2400" i="1" dirty="0" smtClean="0">
                <a:solidFill>
                  <a:srgbClr val="002060"/>
                </a:solidFill>
              </a:rPr>
              <a:t> 1 </a:t>
            </a:r>
            <a:r>
              <a:rPr lang="en-US" sz="2400" i="1" dirty="0" err="1" smtClean="0">
                <a:solidFill>
                  <a:srgbClr val="002060"/>
                </a:solidFill>
              </a:rPr>
              <a:t>cơ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khỏe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mạnh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nhé</a:t>
            </a:r>
            <a:r>
              <a:rPr lang="en-US" sz="2400" i="1" dirty="0" smtClean="0">
                <a:solidFill>
                  <a:srgbClr val="002060"/>
                </a:solidFill>
              </a:rPr>
              <a:t>!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585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2732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2060"/>
                </a:solidFill>
              </a:rPr>
              <a:t>Vui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chơi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lành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mạnh</a:t>
            </a:r>
            <a:endParaRPr lang="en-U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8229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3347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</a:rPr>
              <a:t>Và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đi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ngủ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đúng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giờ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nhé</a:t>
            </a:r>
            <a:r>
              <a:rPr lang="en-US" sz="2800" i="1" dirty="0" smtClean="0">
                <a:solidFill>
                  <a:srgbClr val="002060"/>
                </a:solidFill>
              </a:rPr>
              <a:t>!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246" y="2967335"/>
            <a:ext cx="9162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6200"/>
            <a:ext cx="4468091" cy="3619500"/>
          </a:xfrm>
        </p:spPr>
      </p:pic>
      <p:pic>
        <p:nvPicPr>
          <p:cNvPr id="1026" name="Picture 2" descr="C:\Users\SKY\Desktop\Rau-muống-Tieudungxanh.vn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81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KY\Desktop\a17-sup-lo-xan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19475"/>
            <a:ext cx="4581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KY\Desktop\rau-bap-c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4571999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27708"/>
            <a:ext cx="4656860" cy="3172691"/>
          </a:xfrm>
        </p:spPr>
      </p:pic>
      <p:pic>
        <p:nvPicPr>
          <p:cNvPr id="3074" name="Picture 2" descr="C:\Users\SKY\Desktop\cong-dung-qua-c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200400"/>
            <a:ext cx="4610100" cy="36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KY\Desktop\hat-giong-du-du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043238"/>
            <a:ext cx="45148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KY\Desktop\kiwi_xa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451485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147" y="2967335"/>
            <a:ext cx="3943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781800"/>
          </a:xfrm>
        </p:spPr>
      </p:pic>
    </p:spTree>
    <p:extLst>
      <p:ext uri="{BB962C8B-B14F-4D97-AF65-F5344CB8AC3E}">
        <p14:creationId xmlns:p14="http://schemas.microsoft.com/office/powerpoint/2010/main" val="1006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3559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705600"/>
          </a:xfrm>
        </p:spPr>
      </p:pic>
    </p:spTree>
    <p:extLst>
      <p:ext uri="{BB962C8B-B14F-4D97-AF65-F5344CB8AC3E}">
        <p14:creationId xmlns:p14="http://schemas.microsoft.com/office/powerpoint/2010/main" val="12588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067800" cy="6837218"/>
          </a:xfrm>
        </p:spPr>
      </p:pic>
    </p:spTree>
    <p:extLst>
      <p:ext uri="{BB962C8B-B14F-4D97-AF65-F5344CB8AC3E}">
        <p14:creationId xmlns:p14="http://schemas.microsoft.com/office/powerpoint/2010/main" val="30818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97</Words>
  <Application>Microsoft Office PowerPoint</Application>
  <PresentationFormat>On-screen Show (4:3)</PresentationFormat>
  <Paragraphs>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Techsi.vn</cp:lastModifiedBy>
  <cp:revision>15</cp:revision>
  <dcterms:created xsi:type="dcterms:W3CDTF">2019-10-24T00:32:59Z</dcterms:created>
  <dcterms:modified xsi:type="dcterms:W3CDTF">2023-07-10T20:45:51Z</dcterms:modified>
</cp:coreProperties>
</file>