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wmf"/><Relationship Id="rId4" Type="http://schemas.openxmlformats.org/officeDocument/2006/relationships/image" Target="../media/image10.gif"/><Relationship Id="rId9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200400" y="6380162"/>
            <a:ext cx="3124200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35"/>
              </a:avLst>
            </a:prstTxWarp>
          </a:bodyPr>
          <a:lstStyle/>
          <a:p>
            <a:pPr algn="ctr"/>
            <a:endParaRPr lang="vi-VN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99592" y="3990408"/>
            <a:ext cx="7344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9600" y="609600"/>
            <a:ext cx="7924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UBND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altLang="vi-VN" sz="1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CÔ VỀ DỰ HOẠT ĐỘNG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447800" y="2780928"/>
            <a:ext cx="6934200" cy="4686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MẪU GIÁO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866900" y="4068762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D96413-C8AE-0F40-1A30-887A413596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3" y="446512"/>
            <a:ext cx="1531571" cy="14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Cô </a:t>
            </a:r>
            <a:r>
              <a:rPr lang="en-US" sz="6000" dirty="0" err="1">
                <a:solidFill>
                  <a:srgbClr val="FF0000"/>
                </a:solidFill>
              </a:rPr>
              <a:t>đọc</a:t>
            </a:r>
            <a:r>
              <a:rPr lang="vi-VN" sz="6000" dirty="0">
                <a:solidFill>
                  <a:srgbClr val="FF0000"/>
                </a:solidFill>
              </a:rPr>
              <a:t> lần 1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diễn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132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.VnArabiaH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33</cp:revision>
  <dcterms:created xsi:type="dcterms:W3CDTF">2016-11-07T16:08:21Z</dcterms:created>
  <dcterms:modified xsi:type="dcterms:W3CDTF">2024-01-16T04:55:16Z</dcterms:modified>
</cp:coreProperties>
</file>