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smtClean="0"/>
              <a:t>: </a:t>
            </a:r>
            <a:r>
              <a:rPr lang="en-US" sz="3600" dirty="0" err="1"/>
              <a:t>C</a:t>
            </a:r>
            <a:r>
              <a:rPr lang="en-US" sz="3600" smtClean="0"/>
              <a:t>à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smtClean="0"/>
              <a:t>: </a:t>
            </a:r>
            <a:r>
              <a:rPr lang="en-US" sz="3600" smtClean="0"/>
              <a:t>3 - 4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smtClean="0"/>
              <a:t>: </a:t>
            </a:r>
            <a:r>
              <a:rPr lang="en-US" sz="3600" smtClean="0"/>
              <a:t>20 - 25 phút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5" y="0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74</Words>
  <Application>Microsoft Office PowerPoint</Application>
  <PresentationFormat>On-screen Show (4:3)</PresentationFormat>
  <Paragraphs>16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Techsi.vn</cp:lastModifiedBy>
  <cp:revision>28</cp:revision>
  <dcterms:created xsi:type="dcterms:W3CDTF">2016-10-10T07:07:35Z</dcterms:created>
  <dcterms:modified xsi:type="dcterms:W3CDTF">2024-01-16T03:30:48Z</dcterms:modified>
</cp:coreProperties>
</file>