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1" r:id="rId2"/>
    <p:sldId id="261" r:id="rId3"/>
    <p:sldId id="314" r:id="rId4"/>
    <p:sldId id="315" r:id="rId5"/>
    <p:sldId id="317" r:id="rId6"/>
    <p:sldId id="316" r:id="rId7"/>
    <p:sldId id="318" r:id="rId8"/>
    <p:sldId id="313" r:id="rId9"/>
    <p:sldId id="270" r:id="rId10"/>
    <p:sldId id="301" r:id="rId11"/>
    <p:sldId id="302" r:id="rId12"/>
    <p:sldId id="303" r:id="rId13"/>
    <p:sldId id="305" r:id="rId14"/>
    <p:sldId id="281" r:id="rId15"/>
    <p:sldId id="309" r:id="rId16"/>
    <p:sldId id="311" r:id="rId17"/>
    <p:sldId id="310" r:id="rId18"/>
    <p:sldId id="282" r:id="rId19"/>
    <p:sldId id="285" r:id="rId20"/>
    <p:sldId id="312" r:id="rId21"/>
    <p:sldId id="319" r:id="rId22"/>
    <p:sldId id="320" r:id="rId23"/>
  </p:sldIdLst>
  <p:sldSz cx="10058400" cy="7772400"/>
  <p:notesSz cx="6858000" cy="9144000"/>
  <p:defaultTextStyle>
    <a:defPPr>
      <a:defRPr lang="en-US"/>
    </a:defPPr>
    <a:lvl1pPr marL="0" algn="l" defTabSz="10184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233" algn="l" defTabSz="10184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467" algn="l" defTabSz="10184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701" algn="l" defTabSz="10184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6935" algn="l" defTabSz="10184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169" algn="l" defTabSz="10184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400" algn="l" defTabSz="10184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4636" algn="l" defTabSz="10184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3867" algn="l" defTabSz="10184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24" autoAdjust="0"/>
  </p:normalViewPr>
  <p:slideViewPr>
    <p:cSldViewPr>
      <p:cViewPr varScale="1">
        <p:scale>
          <a:sx n="73" d="100"/>
          <a:sy n="73" d="100"/>
        </p:scale>
        <p:origin x="1572" y="72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E760A-5B26-4F09-83D1-DB190006842A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2E143-8D05-44A3-BFF3-FAA217B4D2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65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19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58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97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39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77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16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2E143-8D05-44A3-BFF3-FAA217B4D22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545C3-6C56-46F2-B934-C4FDC3BC29F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7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6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4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8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8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91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6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23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4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69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61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5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4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38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5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5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233" indent="0">
              <a:buNone/>
              <a:defRPr sz="2200" b="1"/>
            </a:lvl2pPr>
            <a:lvl3pPr marL="1018467" indent="0">
              <a:buNone/>
              <a:defRPr sz="2000" b="1"/>
            </a:lvl3pPr>
            <a:lvl4pPr marL="1527701" indent="0">
              <a:buNone/>
              <a:defRPr sz="1800" b="1"/>
            </a:lvl4pPr>
            <a:lvl5pPr marL="2036935" indent="0">
              <a:buNone/>
              <a:defRPr sz="1800" b="1"/>
            </a:lvl5pPr>
            <a:lvl6pPr marL="2546169" indent="0">
              <a:buNone/>
              <a:defRPr sz="1800" b="1"/>
            </a:lvl6pPr>
            <a:lvl7pPr marL="3055400" indent="0">
              <a:buNone/>
              <a:defRPr sz="1800" b="1"/>
            </a:lvl7pPr>
            <a:lvl8pPr marL="3564636" indent="0">
              <a:buNone/>
              <a:defRPr sz="1800" b="1"/>
            </a:lvl8pPr>
            <a:lvl9pPr marL="407386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2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233" indent="0">
              <a:buNone/>
              <a:defRPr sz="2200" b="1"/>
            </a:lvl2pPr>
            <a:lvl3pPr marL="1018467" indent="0">
              <a:buNone/>
              <a:defRPr sz="2000" b="1"/>
            </a:lvl3pPr>
            <a:lvl4pPr marL="1527701" indent="0">
              <a:buNone/>
              <a:defRPr sz="1800" b="1"/>
            </a:lvl4pPr>
            <a:lvl5pPr marL="2036935" indent="0">
              <a:buNone/>
              <a:defRPr sz="1800" b="1"/>
            </a:lvl5pPr>
            <a:lvl6pPr marL="2546169" indent="0">
              <a:buNone/>
              <a:defRPr sz="1800" b="1"/>
            </a:lvl6pPr>
            <a:lvl7pPr marL="3055400" indent="0">
              <a:buNone/>
              <a:defRPr sz="1800" b="1"/>
            </a:lvl7pPr>
            <a:lvl8pPr marL="3564636" indent="0">
              <a:buNone/>
              <a:defRPr sz="1800" b="1"/>
            </a:lvl8pPr>
            <a:lvl9pPr marL="407386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2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9" y="309458"/>
            <a:ext cx="5622926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626448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233" indent="0">
              <a:buNone/>
              <a:defRPr sz="1300"/>
            </a:lvl2pPr>
            <a:lvl3pPr marL="1018467" indent="0">
              <a:buNone/>
              <a:defRPr sz="1100"/>
            </a:lvl3pPr>
            <a:lvl4pPr marL="1527701" indent="0">
              <a:buNone/>
              <a:defRPr sz="1000"/>
            </a:lvl4pPr>
            <a:lvl5pPr marL="2036935" indent="0">
              <a:buNone/>
              <a:defRPr sz="1000"/>
            </a:lvl5pPr>
            <a:lvl6pPr marL="2546169" indent="0">
              <a:buNone/>
              <a:defRPr sz="1000"/>
            </a:lvl6pPr>
            <a:lvl7pPr marL="3055400" indent="0">
              <a:buNone/>
              <a:defRPr sz="1000"/>
            </a:lvl7pPr>
            <a:lvl8pPr marL="3564636" indent="0">
              <a:buNone/>
              <a:defRPr sz="1000"/>
            </a:lvl8pPr>
            <a:lvl9pPr marL="407386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233" indent="0">
              <a:buNone/>
              <a:defRPr sz="3100"/>
            </a:lvl2pPr>
            <a:lvl3pPr marL="1018467" indent="0">
              <a:buNone/>
              <a:defRPr sz="2700"/>
            </a:lvl3pPr>
            <a:lvl4pPr marL="1527701" indent="0">
              <a:buNone/>
              <a:defRPr sz="2200"/>
            </a:lvl4pPr>
            <a:lvl5pPr marL="2036935" indent="0">
              <a:buNone/>
              <a:defRPr sz="2200"/>
            </a:lvl5pPr>
            <a:lvl6pPr marL="2546169" indent="0">
              <a:buNone/>
              <a:defRPr sz="2200"/>
            </a:lvl6pPr>
            <a:lvl7pPr marL="3055400" indent="0">
              <a:buNone/>
              <a:defRPr sz="2200"/>
            </a:lvl7pPr>
            <a:lvl8pPr marL="3564636" indent="0">
              <a:buNone/>
              <a:defRPr sz="2200"/>
            </a:lvl8pPr>
            <a:lvl9pPr marL="4073867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233" indent="0">
              <a:buNone/>
              <a:defRPr sz="1300"/>
            </a:lvl2pPr>
            <a:lvl3pPr marL="1018467" indent="0">
              <a:buNone/>
              <a:defRPr sz="1100"/>
            </a:lvl3pPr>
            <a:lvl4pPr marL="1527701" indent="0">
              <a:buNone/>
              <a:defRPr sz="1000"/>
            </a:lvl4pPr>
            <a:lvl5pPr marL="2036935" indent="0">
              <a:buNone/>
              <a:defRPr sz="1000"/>
            </a:lvl5pPr>
            <a:lvl6pPr marL="2546169" indent="0">
              <a:buNone/>
              <a:defRPr sz="1000"/>
            </a:lvl6pPr>
            <a:lvl7pPr marL="3055400" indent="0">
              <a:buNone/>
              <a:defRPr sz="1000"/>
            </a:lvl7pPr>
            <a:lvl8pPr marL="3564636" indent="0">
              <a:buNone/>
              <a:defRPr sz="1000"/>
            </a:lvl8pPr>
            <a:lvl9pPr marL="407386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548DF-FBD0-4643-B377-8D3A344C39EF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E92F-96AE-4E2A-B8CD-8D3D9538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46" tIns="50923" rIns="101846" bIns="5092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5"/>
            <a:ext cx="9052560" cy="5129425"/>
          </a:xfrm>
          <a:prstGeom prst="rect">
            <a:avLst/>
          </a:prstGeom>
        </p:spPr>
        <p:txBody>
          <a:bodyPr vert="horz" lIns="101846" tIns="50923" rIns="101846" bIns="509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5"/>
            <a:ext cx="2346960" cy="413808"/>
          </a:xfrm>
          <a:prstGeom prst="rect">
            <a:avLst/>
          </a:prstGeom>
        </p:spPr>
        <p:txBody>
          <a:bodyPr vert="horz" lIns="101846" tIns="50923" rIns="101846" bIns="5092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548DF-FBD0-4643-B377-8D3A344C39EF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5"/>
            <a:ext cx="3185160" cy="413808"/>
          </a:xfrm>
          <a:prstGeom prst="rect">
            <a:avLst/>
          </a:prstGeom>
        </p:spPr>
        <p:txBody>
          <a:bodyPr vert="horz" lIns="101846" tIns="50923" rIns="101846" bIns="5092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5"/>
            <a:ext cx="2346960" cy="413808"/>
          </a:xfrm>
          <a:prstGeom prst="rect">
            <a:avLst/>
          </a:prstGeom>
        </p:spPr>
        <p:txBody>
          <a:bodyPr vert="horz" lIns="101846" tIns="50923" rIns="101846" bIns="5092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7E92F-96AE-4E2A-B8CD-8D3D9538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1018467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925" indent="-381925" algn="l" defTabSz="101846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504" indent="-318271" algn="l" defTabSz="1018467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084" indent="-254616" algn="l" defTabSz="101846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317" indent="-254616" algn="l" defTabSz="1018467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551" indent="-254616" algn="l" defTabSz="1018467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0785" indent="-254616" algn="l" defTabSz="10184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019" indent="-254616" algn="l" defTabSz="10184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9251" indent="-254616" algn="l" defTabSz="10184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8485" indent="-254616" algn="l" defTabSz="10184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233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467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701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935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169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400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636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867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Administrator\Desktop\H&#7890;%20S&#416;\NH&#7840;C\M&#192;U%20HOA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Administrator\Desktop\H&#7890;%20S&#416;\NH&#7840;C%20C&#7854;T\bai_hat_lai_day_voi_co_2640149870156478772%20(mp3cut.net).mp3" TargetMode="Externa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Administrator\Desktop\H&#7890;%20S&#416;\NH&#7840;C%20C&#7854;T\ra%20cho&#795;i%20vu&#795;o&#795;&#768;n%20hoa%20mp3.mp3" TargetMode="Externa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1" y="228602"/>
            <a:ext cx="7696200" cy="964627"/>
          </a:xfrm>
          <a:prstGeom prst="rect">
            <a:avLst/>
          </a:prstGeom>
        </p:spPr>
        <p:txBody>
          <a:bodyPr wrap="square" lIns="101858" tIns="50929" rIns="101858" bIns="50929">
            <a:spAutoFit/>
          </a:bodyPr>
          <a:lstStyle/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ẢNH ĐỘNG 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5257800"/>
            <a:ext cx="1447800" cy="23008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48700" y="-190500"/>
            <a:ext cx="1219200" cy="1600200"/>
          </a:xfrm>
          <a:prstGeom prst="rect">
            <a:avLst/>
          </a:prstGeom>
        </p:spPr>
      </p:pic>
      <p:pic>
        <p:nvPicPr>
          <p:cNvPr id="11" name="Picture 10" descr="ẢNH ĐỘNG 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181600"/>
            <a:ext cx="1371600" cy="2286000"/>
          </a:xfrm>
          <a:prstGeom prst="rect">
            <a:avLst/>
          </a:prstGeom>
        </p:spPr>
      </p:pic>
      <p:pic>
        <p:nvPicPr>
          <p:cNvPr id="14" name="Picture 13" descr="ẢNH ĐỘNG 8.gif.crdownload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1600200" cy="1295399"/>
          </a:xfrm>
          <a:prstGeom prst="rect">
            <a:avLst/>
          </a:prstGeom>
        </p:spPr>
      </p:pic>
      <p:sp>
        <p:nvSpPr>
          <p:cNvPr id="12" name="Title 5"/>
          <p:cNvSpPr txBox="1">
            <a:spLocks/>
          </p:cNvSpPr>
          <p:nvPr/>
        </p:nvSpPr>
        <p:spPr>
          <a:xfrm>
            <a:off x="0" y="1219200"/>
            <a:ext cx="10058400" cy="990600"/>
          </a:xfrm>
          <a:prstGeom prst="rect">
            <a:avLst/>
          </a:prstGeom>
        </p:spPr>
        <p:txBody>
          <a:bodyPr vert="horz" lIns="101846" tIns="50923" rIns="101846" bIns="50923" rtlCol="0" anchor="ctr">
            <a:noAutofit/>
            <a:scene3d>
              <a:camera prst="obliqueBottom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5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Lĩnh</a:t>
            </a:r>
            <a:r>
              <a:rPr lang="en-US" sz="5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vực</a:t>
            </a:r>
            <a:r>
              <a:rPr lang="en-US" sz="5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phát</a:t>
            </a:r>
            <a:r>
              <a:rPr lang="en-US" sz="5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triển</a:t>
            </a:r>
            <a:r>
              <a:rPr lang="en-US" sz="5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nhận</a:t>
            </a:r>
            <a:r>
              <a:rPr lang="en-US" sz="5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thức</a:t>
            </a:r>
            <a:endParaRPr lang="en-US" sz="5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" name="Text Placeholder 7"/>
          <p:cNvSpPr txBox="1">
            <a:spLocks/>
          </p:cNvSpPr>
          <p:nvPr/>
        </p:nvSpPr>
        <p:spPr>
          <a:xfrm>
            <a:off x="228600" y="2209800"/>
            <a:ext cx="9829800" cy="1066800"/>
          </a:xfrm>
          <a:prstGeom prst="rect">
            <a:avLst/>
          </a:prstGeom>
        </p:spPr>
        <p:txBody>
          <a:bodyPr vert="horz" lIns="101846" tIns="50923" rIns="101846" bIns="50923" rtlCol="0">
            <a:noAutofit/>
          </a:bodyPr>
          <a:lstStyle/>
          <a:p>
            <a:pPr marL="381925" indent="-381925">
              <a:spcBef>
                <a:spcPct val="20000"/>
              </a:spcBef>
              <a:defRPr/>
            </a:pPr>
            <a:r>
              <a:rPr lang="en-US" sz="5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3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5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5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5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5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925" indent="-381925">
              <a:spcBef>
                <a:spcPct val="20000"/>
              </a:spcBef>
              <a:defRPr/>
            </a:pPr>
            <a:r>
              <a:rPr lang="en-US" sz="5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5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5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3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5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5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36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925" indent="-381925">
              <a:spcBef>
                <a:spcPct val="20000"/>
              </a:spcBef>
              <a:defRPr/>
            </a:pP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81925" indent="-381925">
              <a:spcBef>
                <a:spcPct val="20000"/>
              </a:spcBef>
              <a:defRPr/>
            </a:pPr>
            <a:endParaRPr lang="en-US" sz="36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925" indent="-381925">
              <a:spcBef>
                <a:spcPct val="20000"/>
              </a:spcBef>
              <a:defRPr/>
            </a:pPr>
            <a:r>
              <a:rPr lang="en-US" sz="3600" dirty="0" smtClean="0">
                <a:solidFill>
                  <a:srgbClr val="00B050"/>
                </a:solidFill>
                <a:latin typeface="Imprint MT Shadow" pitchFamily="82" charset="0"/>
                <a:cs typeface="Times New Roman" pitchFamily="18" charset="0"/>
              </a:rPr>
              <a:t>                       </a:t>
            </a:r>
          </a:p>
          <a:p>
            <a:pPr marL="381925" indent="-381925">
              <a:spcBef>
                <a:spcPct val="20000"/>
              </a:spcBef>
              <a:defRPr/>
            </a:pPr>
            <a:r>
              <a:rPr lang="en-US" sz="3600" dirty="0" smtClean="0">
                <a:solidFill>
                  <a:srgbClr val="00B050"/>
                </a:solidFill>
                <a:latin typeface="Imprint MT Shadow" pitchFamily="82" charset="0"/>
                <a:cs typeface="Times New Roman" pitchFamily="18" charset="0"/>
              </a:rPr>
              <a:t>            </a:t>
            </a:r>
          </a:p>
          <a:p>
            <a:pPr marL="381925" indent="-381925">
              <a:spcBef>
                <a:spcPct val="20000"/>
              </a:spcBef>
              <a:defRPr/>
            </a:pPr>
            <a:r>
              <a:rPr lang="en-US" sz="3600" dirty="0" smtClean="0">
                <a:solidFill>
                  <a:srgbClr val="00B050"/>
                </a:solidFill>
                <a:latin typeface="Imprint MT Shadow" pitchFamily="82" charset="0"/>
                <a:cs typeface="Times New Roman" pitchFamily="18" charset="0"/>
              </a:rPr>
              <a:t>                </a:t>
            </a:r>
          </a:p>
        </p:txBody>
      </p:sp>
      <p:sp>
        <p:nvSpPr>
          <p:cNvPr id="18" name="Text Placeholder 7"/>
          <p:cNvSpPr txBox="1">
            <a:spLocks/>
          </p:cNvSpPr>
          <p:nvPr/>
        </p:nvSpPr>
        <p:spPr>
          <a:xfrm>
            <a:off x="990600" y="4338918"/>
            <a:ext cx="9067801" cy="2519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01846" tIns="50923" rIns="101846" bIns="50923" rtlCol="0">
            <a:noAutofit/>
          </a:bodyPr>
          <a:lstStyle/>
          <a:p>
            <a:pPr marL="381925" indent="-381925" algn="ctr">
              <a:spcBef>
                <a:spcPct val="20000"/>
              </a:spcBef>
            </a:pP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endParaRPr lang="en-US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925" indent="-381925">
              <a:spcBef>
                <a:spcPct val="20000"/>
              </a:spcBef>
            </a:pPr>
            <a:r>
              <a:rPr lang="en-US" sz="3600" dirty="0" smtClean="0">
                <a:solidFill>
                  <a:srgbClr val="00B050"/>
                </a:solidFill>
                <a:latin typeface="Imprint MT Shadow" pitchFamily="82" charset="0"/>
                <a:cs typeface="Times New Roman" pitchFamily="18" charset="0"/>
              </a:rPr>
              <a:t>                    </a:t>
            </a:r>
            <a:r>
              <a:rPr lang="en-US" sz="4400" b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rint MT Shadow" pitchFamily="82" charset="0"/>
                <a:cs typeface="Times New Roman" pitchFamily="18" charset="0"/>
              </a:rPr>
              <a:t>Lớp</a:t>
            </a:r>
            <a:r>
              <a:rPr lang="en-US" sz="4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rint MT Shadow" pitchFamily="82" charset="0"/>
                <a:cs typeface="Times New Roman" pitchFamily="18" charset="0"/>
              </a:rPr>
              <a:t> : 3- 4 </a:t>
            </a:r>
            <a:r>
              <a:rPr lang="en-US" sz="4400" b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rint MT Shadow" pitchFamily="82" charset="0"/>
                <a:cs typeface="Times New Roman" pitchFamily="18" charset="0"/>
              </a:rPr>
              <a:t>tuổi</a:t>
            </a:r>
            <a:r>
              <a:rPr lang="en-US" sz="4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rint MT Shadow" pitchFamily="82" charset="0"/>
                <a:cs typeface="Times New Roman" pitchFamily="18" charset="0"/>
              </a:rPr>
              <a:t>.</a:t>
            </a:r>
          </a:p>
          <a:p>
            <a:pPr marL="381925" indent="-381925">
              <a:spcBef>
                <a:spcPct val="20000"/>
              </a:spcBef>
            </a:pPr>
            <a:endParaRPr lang="en-US" sz="44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mprint MT Shadow" pitchFamily="82" charset="0"/>
              <a:cs typeface="Times New Roman" pitchFamily="18" charset="0"/>
            </a:endParaRPr>
          </a:p>
          <a:p>
            <a:pPr marL="381925" indent="-381925">
              <a:spcBef>
                <a:spcPct val="20000"/>
              </a:spcBef>
            </a:pPr>
            <a:endParaRPr lang="en-US" sz="4400" dirty="0" smtClean="0">
              <a:solidFill>
                <a:schemeClr val="tx2"/>
              </a:solidFill>
              <a:latin typeface="Imprint MT Shadow" pitchFamily="82" charset="0"/>
              <a:cs typeface="Times New Roman" pitchFamily="18" charset="0"/>
            </a:endParaRPr>
          </a:p>
          <a:p>
            <a:pPr marL="381925" indent="-381925">
              <a:spcBef>
                <a:spcPct val="20000"/>
              </a:spcBef>
            </a:pPr>
            <a:r>
              <a:rPr lang="en-US" sz="3600" dirty="0" smtClean="0">
                <a:solidFill>
                  <a:srgbClr val="00B050"/>
                </a:solidFill>
                <a:latin typeface="Imprint MT Shadow" pitchFamily="82" charset="0"/>
                <a:cs typeface="Times New Roman" pitchFamily="18" charset="0"/>
              </a:rPr>
              <a:t>            </a:t>
            </a:r>
            <a:endParaRPr lang="en-US" sz="4000" dirty="0" smtClean="0">
              <a:solidFill>
                <a:srgbClr val="00B050"/>
              </a:solidFill>
              <a:latin typeface="Imprint MT Shadow" pitchFamily="82" charset="0"/>
              <a:cs typeface="Times New Roman" pitchFamily="18" charset="0"/>
            </a:endParaRPr>
          </a:p>
          <a:p>
            <a:pPr marL="381925" indent="-381925">
              <a:spcBef>
                <a:spcPct val="20000"/>
              </a:spcBef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rint MT Shadow" pitchFamily="82" charset="0"/>
                <a:cs typeface="Times New Roman" pitchFamily="18" charset="0"/>
              </a:rPr>
              <a:t>                      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81925" indent="-381925">
              <a:spcBef>
                <a:spcPct val="20000"/>
              </a:spcBef>
            </a:pPr>
            <a:endParaRPr lang="en-US" sz="36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1925" indent="-381925">
              <a:spcBef>
                <a:spcPct val="20000"/>
              </a:spcBef>
            </a:pPr>
            <a:r>
              <a:rPr lang="en-US" sz="3600" dirty="0" smtClean="0">
                <a:solidFill>
                  <a:srgbClr val="00B050"/>
                </a:solidFill>
                <a:latin typeface="Imprint MT Shadow" pitchFamily="82" charset="0"/>
                <a:cs typeface="Times New Roman" pitchFamily="18" charset="0"/>
              </a:rPr>
              <a:t>                </a:t>
            </a:r>
          </a:p>
          <a:p>
            <a:pPr marL="381925" indent="-381925">
              <a:spcBef>
                <a:spcPct val="20000"/>
              </a:spcBef>
            </a:pPr>
            <a:r>
              <a:rPr lang="en-US" sz="3600" dirty="0" smtClean="0">
                <a:solidFill>
                  <a:srgbClr val="00B050"/>
                </a:solidFill>
                <a:latin typeface="Imprint MT Shadow" pitchFamily="82" charset="0"/>
                <a:cs typeface="Times New Roman" pitchFamily="18" charset="0"/>
              </a:rPr>
              <a:t>                      </a:t>
            </a:r>
            <a:endParaRPr lang="en-US" sz="3600" b="1" i="1" dirty="0">
              <a:solidFill>
                <a:schemeClr val="tx1"/>
              </a:solidFill>
              <a:latin typeface="Banmai Times" pitchFamily="18" charset="0"/>
              <a:ea typeface="BatangChe" pitchFamily="49" charset="-127"/>
              <a:cs typeface="Times New Roman" pitchFamily="18" charset="0"/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2667000" y="228600"/>
            <a:ext cx="5562600" cy="990600"/>
          </a:xfrm>
          <a:prstGeom prst="rect">
            <a:avLst/>
          </a:prstGeom>
        </p:spPr>
        <p:txBody>
          <a:bodyPr vert="horz" lIns="101846" tIns="50923" rIns="101846" bIns="50923" rtlCol="0" anchor="ctr">
            <a:noAutofit/>
            <a:scene3d>
              <a:camera prst="obliqueBottom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5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GIÁO ÁN</a:t>
            </a:r>
            <a:endParaRPr lang="en-US" sz="5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Mãn nhãn với bộ sưu tập cách cắm hoa hồng đẹp tinh tế hình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Chậu cây Hoa Hồng Xanh - Hoa của tình yêu bất diệt 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Chậu cây Hoa Hồng Xanh - Hoa của tình yêu bất diệt 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https://cayvahoa.net/wp-content/uploads/2016/08/hoa-hong-xan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hoa-hong-xa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ồng trắ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399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21826"/>
          </a:xfrm>
        </p:spPr>
      </p:pic>
      <p:sp>
        <p:nvSpPr>
          <p:cNvPr id="12" name="Cloud 11"/>
          <p:cNvSpPr/>
          <p:nvPr/>
        </p:nvSpPr>
        <p:spPr>
          <a:xfrm>
            <a:off x="1752600" y="609599"/>
            <a:ext cx="7543800" cy="1905001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18" tIns="45710" rIns="91418" bIns="45710" rtlCol="0" anchor="ctr"/>
          <a:lstStyle/>
          <a:p>
            <a:pPr lvl="0" algn="ctr">
              <a:lnSpc>
                <a:spcPct val="114000"/>
              </a:lnSpc>
              <a:spcBef>
                <a:spcPct val="0"/>
              </a:spcBef>
              <a:defRPr/>
            </a:pPr>
            <a:r>
              <a:rPr lang="en-US" sz="4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3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endParaRPr lang="en-US" sz="43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oa cúc vàng có tác dụng gì? Uống trà hoa cúc tốt không?&#10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2667000"/>
            <a:ext cx="61722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8605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7620000" cy="69342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 descr="Bác Hồ với nông d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0" name="AutoShape 4" descr="Bác Hồ với nông d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2" name="AutoShape 6" descr="Bác Hồ với nông d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4" name="AutoShape 8" descr="Bác Hồ với nông d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6" name="AutoShape 10" descr="Bác Hồ với nông d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HOA CÚC TÍ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Cúc trắng CTY (5) - hoa lẻ | hoa tươi cắt cà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HOA CÚC TRẮ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09600"/>
            <a:ext cx="6553200" cy="617220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A CÚC XA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14325"/>
            <a:ext cx="7772400" cy="714375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5715000"/>
            <a:ext cx="9052560" cy="1524000"/>
          </a:xfrm>
          <a:prstGeom prst="rect">
            <a:avLst/>
          </a:prstGeom>
        </p:spPr>
        <p:txBody>
          <a:bodyPr vert="horz" lIns="101846" tIns="50923" rIns="101846" bIns="50923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320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85800" y="457200"/>
            <a:ext cx="9372600" cy="4953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18" tIns="45710" rIns="91418" bIns="45710"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1600200"/>
            <a:ext cx="8077200" cy="4419600"/>
          </a:xfrm>
          <a:prstGeom prst="rect">
            <a:avLst/>
          </a:prstGeom>
          <a:ln>
            <a:noFill/>
          </a:ln>
        </p:spPr>
        <p:txBody>
          <a:bodyPr vert="horz" lIns="101846" tIns="50923" rIns="101846" bIns="50923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endParaRPr lang="en-US" sz="4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829800" cy="1752600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en-US" b="1" i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i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i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b="1" i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22" name="Picture 2" descr="Bài Hát Cho Trẻ Mầm Non ♫ Màu Hoa ♫ Cháu Vẽ Ông Mặt Trời | Nhạc Thiếu Nhi  Vui Nhộn Hay Nhất - YouTub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95400"/>
            <a:ext cx="10058400" cy="6477000"/>
          </a:xfrm>
          <a:prstGeom prst="rect">
            <a:avLst/>
          </a:prstGeom>
          <a:noFill/>
        </p:spPr>
      </p:pic>
      <p:pic>
        <p:nvPicPr>
          <p:cNvPr id="7" name="MÀU HO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81000" y="13716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133600"/>
            <a:ext cx="7985760" cy="29718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bai_hat_lai_day_voi_co_2640149870156478772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971800" y="91440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9052560" cy="1905000"/>
          </a:xfrm>
        </p:spPr>
        <p:txBody>
          <a:bodyPr/>
          <a:lstStyle/>
          <a:p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" name="AutoShape 2" descr="Tải hình động dễ thương, đáng yêu và ngộ nghĩ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6" name="AutoShape 4" descr="Tải hình động dễ thương, đáng yêu và ngộ nghĩ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SÂN KHẤU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124200"/>
            <a:ext cx="3962400" cy="21597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a chơi vườn hoa 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048000" y="28956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6553200"/>
            <a:ext cx="5105400" cy="990600"/>
          </a:xfrm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endParaRPr lang="en-US" sz="7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5 ý nghĩa của hoa cúc vàng trong ngày Tết truyền thống Việt Nam về hoa  tươi, điện h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6248400"/>
            <a:ext cx="5715000" cy="990600"/>
          </a:xfrm>
          <a:ln w="3810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oa giấy hồng xác pháo - Hoa giấy miền Bắ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5867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6477000"/>
            <a:ext cx="4876800" cy="1066800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OA HỒNG ĐẸ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60197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705600"/>
            <a:ext cx="6553200" cy="762000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tulip</a:t>
            </a:r>
            <a:endParaRPr lang="en-US" sz="6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Ý nghĩa của hoa Tulip vàng, đen, trắng, xanh, đỏ và tím trong tình yê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632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C:\Users\Administrator\Desktop\HỒ SƠ\NHẠC\chăm sóc hoa giâ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81600" y="304800"/>
            <a:ext cx="4495800" cy="3581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7" name="Content Placeholder 6" descr="tưới hoa cúc.jpg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l="8279" r="8279"/>
          <a:stretch>
            <a:fillRect/>
          </a:stretch>
        </p:blipFill>
        <p:spPr>
          <a:xfrm>
            <a:off x="228600" y="304800"/>
            <a:ext cx="4648200" cy="3581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267200"/>
            <a:ext cx="4724400" cy="3200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1" name="Picture 2" descr="Hoa hồng Mê Linh sẵn sàng khoe sắc tại Fesival hoa lớn nhất Thủ đ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267200"/>
            <a:ext cx="4419600" cy="3200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457200"/>
            <a:ext cx="8153400" cy="1524000"/>
          </a:xfrm>
          <a:prstGeom prst="rect">
            <a:avLst/>
          </a:prstGeom>
          <a:ln w="28575">
            <a:noFill/>
          </a:ln>
        </p:spPr>
        <p:txBody>
          <a:bodyPr vert="horz" lIns="101846" tIns="50923" rIns="101846" bIns="50923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54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Tìm</a:t>
            </a:r>
            <a:r>
              <a:rPr lang="en-US" sz="5400" b="1" i="1" dirty="0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4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hiểu</a:t>
            </a:r>
            <a:r>
              <a:rPr lang="en-US" sz="5400" b="1" i="1" dirty="0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4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về</a:t>
            </a:r>
            <a:r>
              <a:rPr lang="en-US" sz="5400" b="1" i="1" dirty="0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4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hoa</a:t>
            </a:r>
            <a:r>
              <a:rPr lang="en-US" sz="5400" b="1" i="1" dirty="0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5400" b="1" i="1" dirty="0" err="1" smtClean="0">
                <a:ln w="1905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hồng</a:t>
            </a:r>
            <a:endParaRPr lang="en-US" sz="5400" b="1" i="1" dirty="0">
              <a:ln w="1905">
                <a:solidFill>
                  <a:srgbClr val="00B05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482" name="AutoShape 2" descr="Giống hoa hồng đỏ Pháp - Nhà cung cấp giống cây trồng, thiết kế và thi công  công trình cây xa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Giống hoa hồng đỏ Pháp - Nhà cung cấp giống cây trồng, thiết kế và thi công  công trình cây xa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0" name="AutoShape 10" descr="Giống hoa hồng đỏ Pháp - Nhà cung cấp giống cây trồng, thiết kế và thi công  công trình cây xa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hoa hồng đ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905000"/>
            <a:ext cx="7086600" cy="4495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6457</TotalTime>
  <Words>91</Words>
  <Application>Microsoft Office PowerPoint</Application>
  <PresentationFormat>Custom</PresentationFormat>
  <Paragraphs>32</Paragraphs>
  <Slides>22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Banmai Times</vt:lpstr>
      <vt:lpstr>BatangChe</vt:lpstr>
      <vt:lpstr>Calibri</vt:lpstr>
      <vt:lpstr>Imprint MT Shadow</vt:lpstr>
      <vt:lpstr>Times New Roman</vt:lpstr>
      <vt:lpstr>Office Theme</vt:lpstr>
      <vt:lpstr>PowerPoint Presentation</vt:lpstr>
      <vt:lpstr>Bài hát: Màu hoa </vt:lpstr>
      <vt:lpstr>Hoa cúc</vt:lpstr>
      <vt:lpstr>Hoa giấy</vt:lpstr>
      <vt:lpstr>Hoa hồng</vt:lpstr>
      <vt:lpstr>Hoa tulip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Bé cùng vui chơi</vt:lpstr>
      <vt:lpstr>Trò chơi: Đội nào nhanh hơn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TTD</dc:creator>
  <cp:lastModifiedBy>Techsi.vn</cp:lastModifiedBy>
  <cp:revision>64</cp:revision>
  <dcterms:created xsi:type="dcterms:W3CDTF">2022-11-08T08:40:30Z</dcterms:created>
  <dcterms:modified xsi:type="dcterms:W3CDTF">2024-01-13T00:43:17Z</dcterms:modified>
</cp:coreProperties>
</file>