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RƯỜNG</a:t>
            </a: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MN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HOA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MỘC LAN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</a:t>
            </a:r>
            <a:r>
              <a:rPr lang="en-US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401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64</cp:revision>
  <dcterms:created xsi:type="dcterms:W3CDTF">2021-09-07T10:29:06Z</dcterms:created>
  <dcterms:modified xsi:type="dcterms:W3CDTF">2024-01-13T01:28:31Z</dcterms:modified>
</cp:coreProperties>
</file>