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293" r:id="rId3"/>
    <p:sldId id="327" r:id="rId4"/>
    <p:sldId id="344" r:id="rId5"/>
    <p:sldId id="345" r:id="rId6"/>
    <p:sldId id="328" r:id="rId7"/>
    <p:sldId id="298" r:id="rId8"/>
    <p:sldId id="346" r:id="rId9"/>
    <p:sldId id="349" r:id="rId10"/>
    <p:sldId id="347" r:id="rId11"/>
    <p:sldId id="348" r:id="rId12"/>
    <p:sldId id="264" r:id="rId13"/>
    <p:sldId id="312" r:id="rId14"/>
    <p:sldId id="341" r:id="rId15"/>
    <p:sldId id="265" r:id="rId16"/>
    <p:sldId id="268" r:id="rId17"/>
    <p:sldId id="269" r:id="rId18"/>
    <p:sldId id="315" r:id="rId19"/>
    <p:sldId id="302" r:id="rId20"/>
    <p:sldId id="317" r:id="rId21"/>
    <p:sldId id="272" r:id="rId22"/>
    <p:sldId id="343" r:id="rId23"/>
    <p:sldId id="273" r:id="rId24"/>
    <p:sldId id="275" r:id="rId25"/>
    <p:sldId id="304" r:id="rId26"/>
    <p:sldId id="321" r:id="rId27"/>
    <p:sldId id="335" r:id="rId28"/>
    <p:sldId id="337" r:id="rId29"/>
    <p:sldId id="339" r:id="rId30"/>
    <p:sldId id="322" r:id="rId31"/>
    <p:sldId id="324" r:id="rId32"/>
    <p:sldId id="331" r:id="rId33"/>
    <p:sldId id="333" r:id="rId34"/>
    <p:sldId id="325" r:id="rId35"/>
    <p:sldId id="326" r:id="rId36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88" d="100"/>
          <a:sy n="88" d="100"/>
        </p:scale>
        <p:origin x="3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MotConVit-BeMinhVy-6898418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1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22.jpeg"/><Relationship Id="rId9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2.jpeg"/><Relationship Id="rId7" Type="http://schemas.openxmlformats.org/officeDocument/2006/relationships/image" Target="../media/image58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jpeg"/><Relationship Id="rId7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9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99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7" y="1677"/>
            <a:ext cx="12164715" cy="67039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637" y="0"/>
            <a:ext cx="12199352" cy="760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574" y="2160642"/>
            <a:ext cx="11786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2905" y="206376"/>
            <a:ext cx="512994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en-US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15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7358" y="2745417"/>
            <a:ext cx="8753401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spc="5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ắp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spc="38" dirty="0">
              <a:ln w="11430"/>
              <a:gradFill>
                <a:gsLst>
                  <a:gs pos="25000">
                    <a:srgbClr val="336699">
                      <a:satMod val="155000"/>
                    </a:srgbClr>
                  </a:gs>
                  <a:gs pos="100000">
                    <a:srgbClr val="3366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468492" y="3607690"/>
            <a:ext cx="10548957" cy="1228028"/>
          </a:xfrm>
          <a:prstGeom prst="rect">
            <a:avLst/>
          </a:prstGeom>
          <a:noFill/>
          <a:ln w="31750">
            <a:solidFill>
              <a:schemeClr val="accent4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Lứa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Mẫu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giáo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 smtClean="0">
                <a:solidFill>
                  <a:srgbClr val="0000FF"/>
                </a:solidFill>
                <a:latin typeface="Arial" pitchFamily="34" charset="0"/>
              </a:rPr>
              <a:t>lớn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 (5 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- </a:t>
            </a: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</a:rPr>
              <a:t>6 </a:t>
            </a:r>
            <a:r>
              <a:rPr lang="en-US" sz="1500" b="1" dirty="0" err="1" smtClean="0">
                <a:solidFill>
                  <a:srgbClr val="0000FF"/>
                </a:solidFill>
                <a:latin typeface="Arial" pitchFamily="34" charset="0"/>
              </a:rPr>
              <a:t>tuổi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)</a:t>
            </a:r>
          </a:p>
          <a:p>
            <a:pPr algn="ctr">
              <a:lnSpc>
                <a:spcPct val="114000"/>
              </a:lnSpc>
              <a:defRPr/>
            </a:pP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Thời</a:t>
            </a: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gian</a:t>
            </a:r>
            <a:r>
              <a:rPr lang="en-US" sz="1500" b="1">
                <a:solidFill>
                  <a:srgbClr val="0000FF"/>
                </a:solidFill>
                <a:latin typeface="Arial" pitchFamily="34" charset="0"/>
              </a:rPr>
              <a:t>: </a:t>
            </a:r>
            <a:r>
              <a:rPr lang="en-US" sz="1500" b="1" smtClean="0">
                <a:solidFill>
                  <a:srgbClr val="0000FF"/>
                </a:solidFill>
                <a:latin typeface="Arial" pitchFamily="34" charset="0"/>
              </a:rPr>
              <a:t>30 - 35 </a:t>
            </a:r>
            <a:r>
              <a:rPr lang="en-US" sz="1500" b="1" dirty="0" err="1">
                <a:solidFill>
                  <a:srgbClr val="0000FF"/>
                </a:solidFill>
                <a:latin typeface="Arial" pitchFamily="34" charset="0"/>
              </a:rPr>
              <a:t>phút</a:t>
            </a: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14000"/>
              </a:lnSpc>
              <a:defRPr/>
            </a:pPr>
            <a:endParaRPr lang="en-US" sz="1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1500" b="1" dirty="0">
                <a:solidFill>
                  <a:srgbClr val="0000FF"/>
                </a:solidFill>
                <a:latin typeface="Arial" pitchFamily="34" charset="0"/>
              </a:rPr>
              <a:t>   </a:t>
            </a:r>
            <a:endParaRPr lang="en-US" sz="1500" b="1" u="sng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" name="MotConVit-BeMinhVy-689841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9" y="6318250"/>
            <a:ext cx="511109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1966" y="835629"/>
            <a:ext cx="1271819" cy="12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1343897"/>
            <a:ext cx="5293218" cy="486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49" y="1343897"/>
            <a:ext cx="6096000" cy="4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1-2-3.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17" cy="6858000"/>
          </a:xfrm>
        </p:spPr>
      </p:pic>
      <p:sp>
        <p:nvSpPr>
          <p:cNvPr id="5" name="TextBox 4"/>
          <p:cNvSpPr txBox="1"/>
          <p:nvPr/>
        </p:nvSpPr>
        <p:spPr>
          <a:xfrm>
            <a:off x="543339" y="583096"/>
            <a:ext cx="1076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ê Hương Tươi Đẹp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 smtClean="0"/>
              <a:t>;1.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/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ownloads\cầu v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7" y="397042"/>
            <a:ext cx="10708106" cy="58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8146" y="397042"/>
            <a:ext cx="10563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50496" y="1576137"/>
            <a:ext cx="756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86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77273"/>
            <a:ext cx="10457645" cy="556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14" y="5241701"/>
            <a:ext cx="910945" cy="65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859" y="5241701"/>
            <a:ext cx="1017431" cy="654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90" y="5177306"/>
            <a:ext cx="910945" cy="654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235" y="5177306"/>
            <a:ext cx="1017431" cy="654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66" y="5177306"/>
            <a:ext cx="910945" cy="65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520" y="5177306"/>
            <a:ext cx="1017431" cy="65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70" y="5177306"/>
            <a:ext cx="910945" cy="65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360" y="5177306"/>
            <a:ext cx="910945" cy="654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464" y="5159309"/>
            <a:ext cx="910945" cy="654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22" y="5182424"/>
            <a:ext cx="1017431" cy="654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669" y="5177306"/>
            <a:ext cx="1017431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5460642"/>
            <a:ext cx="1279636" cy="139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0" y="4286652"/>
            <a:ext cx="1279636" cy="1173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" y="2889294"/>
            <a:ext cx="1062841" cy="1397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925145"/>
            <a:ext cx="1036749" cy="1173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2487232"/>
            <a:ext cx="1100809" cy="1397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46" y="2413983"/>
            <a:ext cx="970208" cy="1173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656" y="5841642"/>
            <a:ext cx="1558344" cy="1016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92" y="5644669"/>
            <a:ext cx="1458264" cy="1029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08" y="2550553"/>
            <a:ext cx="1558344" cy="1016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40" y="4628311"/>
            <a:ext cx="1558344" cy="1016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8" y="5333463"/>
            <a:ext cx="1558344" cy="10163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3563087"/>
            <a:ext cx="1458264" cy="102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84" y="4793523"/>
            <a:ext cx="1458264" cy="1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1-2- 1.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2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805</Words>
  <Application>Microsoft Office PowerPoint</Application>
  <PresentationFormat>Widescreen</PresentationFormat>
  <Paragraphs>44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106</cp:revision>
  <dcterms:created xsi:type="dcterms:W3CDTF">2018-11-07T02:34:51Z</dcterms:created>
  <dcterms:modified xsi:type="dcterms:W3CDTF">2024-01-09T03:02:40Z</dcterms:modified>
</cp:coreProperties>
</file>