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83" r:id="rId5"/>
    <p:sldId id="282" r:id="rId6"/>
    <p:sldId id="281" r:id="rId7"/>
    <p:sldId id="280" r:id="rId8"/>
    <p:sldId id="279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937B8-CEC0-40D9-92B4-0FB2B41FC538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56776" y="304800"/>
            <a:ext cx="60658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9" descr="XLIGHT~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052076" y="3230960"/>
            <a:ext cx="6614319" cy="427037"/>
          </a:xfrm>
          <a:prstGeom prst="rect">
            <a:avLst/>
          </a:prstGeom>
          <a:noFill/>
        </p:spPr>
      </p:pic>
      <p:pic>
        <p:nvPicPr>
          <p:cNvPr id="7" name="Picture 19" descr="XLIGHT~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710214" y="3276202"/>
            <a:ext cx="6614319" cy="2746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27455" y="2436388"/>
            <a:ext cx="8124532" cy="1550252"/>
          </a:xfrm>
          <a:prstGeom prst="rect">
            <a:avLst/>
          </a:prstGeom>
          <a:noFill/>
          <a:effectLst>
            <a:outerShdw blurRad="50800" dist="38100" dir="13500000" algn="br" rotWithShape="0">
              <a:srgbClr val="002060">
                <a:alpha val="40000"/>
              </a:srgbClr>
            </a:outerShdw>
          </a:effectLst>
        </p:spPr>
        <p:txBody>
          <a:bodyPr wrap="none" lIns="91440" tIns="45720" rIns="91440" bIns="45720" numCol="1">
            <a:prstTxWarp prst="textCanUp">
              <a:avLst/>
            </a:prstTxWarp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HOẠT ĐỘNG PHÁT TRIỂN NGÔN NGỮ</a:t>
            </a:r>
          </a:p>
          <a:p>
            <a:pPr algn="ctr"/>
            <a:endParaRPr lang="vi-VN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03516" y="3211514"/>
            <a:ext cx="70866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Truyện: “Ai đáng khen nhiều hơn”</a:t>
            </a:r>
          </a:p>
          <a:p>
            <a:pPr algn="ctr"/>
            <a:r>
              <a:rPr lang="vi-V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TL: Kể truyện </a:t>
            </a:r>
            <a:r>
              <a:rPr lang="vi-VN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sáng </a:t>
            </a:r>
            <a:r>
              <a:rPr lang="vi-VN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tạo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4" name="Picture 30" descr="e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9845" y="5337911"/>
            <a:ext cx="2807555" cy="14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3276600" y="4419600"/>
            <a:ext cx="3810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6046787" y="141586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10622102" y="507344"/>
            <a:ext cx="685800" cy="533400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5562600" y="5486400"/>
            <a:ext cx="685800" cy="533400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>
            <a:off x="1828800" y="3657600"/>
            <a:ext cx="685800" cy="533400"/>
          </a:xfrm>
          <a:prstGeom prst="star5">
            <a:avLst/>
          </a:prstGeom>
          <a:gradFill rotWithShape="1">
            <a:gsLst>
              <a:gs pos="0">
                <a:srgbClr val="008000"/>
              </a:gs>
              <a:gs pos="100000">
                <a:srgbClr val="FF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1124198" y="653257"/>
            <a:ext cx="685800" cy="533400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9677400" y="3886200"/>
            <a:ext cx="685800" cy="533400"/>
          </a:xfrm>
          <a:prstGeom prst="star5">
            <a:avLst/>
          </a:prstGeom>
          <a:gradFill rotWithShape="1">
            <a:gsLst>
              <a:gs pos="0">
                <a:srgbClr val="008000"/>
              </a:gs>
              <a:gs pos="100000">
                <a:srgbClr val="FF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9132167" y="5205762"/>
            <a:ext cx="3810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3886200" y="1474297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5943601" y="28194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10501452" y="1770063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pic>
        <p:nvPicPr>
          <p:cNvPr id="26" name="Picture 30" descr="e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306" y="5396262"/>
            <a:ext cx="2551294" cy="135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00" y="1230341"/>
            <a:ext cx="1043425" cy="1001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676401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HĐ1: Ổn định tổ chức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Nha-cua-toi-Nhac-khong-l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48300" y="3352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066801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143001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ac-nen-ke-chuyen-mam-no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0" y="26670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8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9812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4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371601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ac-nen-ke-chuyen-mam-no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0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295401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22098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ƠN!</a:t>
            </a:r>
          </a:p>
        </p:txBody>
      </p:sp>
    </p:spTree>
    <p:extLst>
      <p:ext uri="{BB962C8B-B14F-4D97-AF65-F5344CB8AC3E}">
        <p14:creationId xmlns:p14="http://schemas.microsoft.com/office/powerpoint/2010/main" val="5097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101&quot;&gt;&lt;object type=&quot;3&quot; unique_id=&quot;10102&quot;&gt;&lt;property id=&quot;20148&quot; value=&quot;5&quot;/&gt;&lt;property id=&quot;20300&quot; value=&quot;Slide 1&quot;/&gt;&lt;property id=&quot;20307&quot; value=&quot;256&quot;/&gt;&lt;/object&gt;&lt;object type=&quot;3&quot; unique_id=&quot;10103&quot;&gt;&lt;property id=&quot;20148&quot; value=&quot;5&quot;/&gt;&lt;property id=&quot;20300&quot; value=&quot;Slide 2&quot;/&gt;&lt;property id=&quot;20307&quot; value=&quot;257&quot;/&gt;&lt;/object&gt;&lt;object type=&quot;3&quot; unique_id=&quot;10104&quot;&gt;&lt;property id=&quot;20148&quot; value=&quot;5&quot;/&gt;&lt;property id=&quot;20300&quot; value=&quot;Slide 3&quot;/&gt;&lt;property id=&quot;20307&quot; value=&quot;258&quot;/&gt;&lt;/object&gt;&lt;object type=&quot;3&quot; unique_id=&quot;10105&quot;&gt;&lt;property id=&quot;20148&quot; value=&quot;5&quot;/&gt;&lt;property id=&quot;20300&quot; value=&quot;Slide 4&quot;/&gt;&lt;property id=&quot;20307&quot; value=&quot;259&quot;/&gt;&lt;/object&gt;&lt;object type=&quot;3&quot; unique_id=&quot;10106&quot;&gt;&lt;property id=&quot;20148&quot; value=&quot;5&quot;/&gt;&lt;property id=&quot;20300&quot; value=&quot;Slide 5&quot;/&gt;&lt;property id=&quot;20307&quot; value=&quot;262&quot;/&gt;&lt;/object&gt;&lt;object type=&quot;3&quot; unique_id=&quot;10107&quot;&gt;&lt;property id=&quot;20148&quot; value=&quot;5&quot;/&gt;&lt;property id=&quot;20300&quot; value=&quot;Slide 6&quot;/&gt;&lt;property id=&quot;20307&quot; value=&quot;264&quot;/&gt;&lt;/object&gt;&lt;object type=&quot;3&quot; unique_id=&quot;10108&quot;&gt;&lt;property id=&quot;20148&quot; value=&quot;5&quot;/&gt;&lt;property id=&quot;20300&quot; value=&quot;Slide 8&quot;/&gt;&lt;property id=&quot;20307&quot; value=&quot;265&quot;/&gt;&lt;/object&gt;&lt;object type=&quot;3&quot; unique_id=&quot;10109&quot;&gt;&lt;property id=&quot;20148&quot; value=&quot;5&quot;/&gt;&lt;property id=&quot;20300&quot; value=&quot;Slide 9&quot;/&gt;&lt;property id=&quot;20307&quot; value=&quot;274&quot;/&gt;&lt;/object&gt;&lt;object type=&quot;3&quot; unique_id=&quot;10110&quot;&gt;&lt;property id=&quot;20148&quot; value=&quot;5&quot;/&gt;&lt;property id=&quot;20300&quot; value=&quot;Slide 10&quot;/&gt;&lt;property id=&quot;20307&quot; value=&quot;267&quot;/&gt;&lt;/object&gt;&lt;object type=&quot;3&quot; unique_id=&quot;10111&quot;&gt;&lt;property id=&quot;20148&quot; value=&quot;5&quot;/&gt;&lt;property id=&quot;20300&quot; value=&quot;Slide 11&quot;/&gt;&lt;property id=&quot;20307&quot; value=&quot;268&quot;/&gt;&lt;/object&gt;&lt;object type=&quot;3&quot; unique_id=&quot;10112&quot;&gt;&lt;property id=&quot;20148&quot; value=&quot;5&quot;/&gt;&lt;property id=&quot;20300&quot; value=&quot;Slide 12&quot;/&gt;&lt;property id=&quot;20307&quot; value=&quot;261&quot;/&gt;&lt;/object&gt;&lt;object type=&quot;3&quot; unique_id=&quot;10113&quot;&gt;&lt;property id=&quot;20148&quot; value=&quot;5&quot;/&gt;&lt;property id=&quot;20300&quot; value=&quot;Slide 15&quot;/&gt;&lt;property id=&quot;20307&quot; value=&quot;260&quot;/&gt;&lt;/object&gt;&lt;object type=&quot;3&quot; unique_id=&quot;10114&quot;&gt;&lt;property id=&quot;20148&quot; value=&quot;5&quot;/&gt;&lt;property id=&quot;20300&quot; value=&quot;Slide 16&quot;/&gt;&lt;property id=&quot;20307&quot; value=&quot;275&quot;/&gt;&lt;/object&gt;&lt;object type=&quot;3&quot; unique_id=&quot;10115&quot;&gt;&lt;property id=&quot;20148&quot; value=&quot;5&quot;/&gt;&lt;property id=&quot;20300&quot; value=&quot;Slide 17&quot;/&gt;&lt;property id=&quot;20307&quot; value=&quot;263&quot;/&gt;&lt;/object&gt;&lt;object type=&quot;3&quot; unique_id=&quot;10116&quot;&gt;&lt;property id=&quot;20148&quot; value=&quot;5&quot;/&gt;&lt;property id=&quot;20300&quot; value=&quot;Slide 18&quot;/&gt;&lt;property id=&quot;20307&quot; value=&quot;272&quot;/&gt;&lt;/object&gt;&lt;object type=&quot;3&quot; unique_id=&quot;10117&quot;&gt;&lt;property id=&quot;20148&quot; value=&quot;5&quot;/&gt;&lt;property id=&quot;20300&quot; value=&quot;Slide 19&quot;/&gt;&lt;property id=&quot;20307&quot; value=&quot;266&quot;/&gt;&lt;/object&gt;&lt;object type=&quot;3&quot; unique_id=&quot;10118&quot;&gt;&lt;property id=&quot;20148&quot; value=&quot;5&quot;/&gt;&lt;property id=&quot;20300&quot; value=&quot;Slide 20&quot;/&gt;&lt;property id=&quot;20307&quot; value=&quot;269&quot;/&gt;&lt;/object&gt;&lt;object type=&quot;3&quot; unique_id=&quot;10119&quot;&gt;&lt;property id=&quot;20148&quot; value=&quot;5&quot;/&gt;&lt;property id=&quot;20300&quot; value=&quot;Slide 21&quot;/&gt;&lt;property id=&quot;20307&quot; value=&quot;271&quot;/&gt;&lt;/object&gt;&lt;object type=&quot;3&quot; unique_id=&quot;10120&quot;&gt;&lt;property id=&quot;20148&quot; value=&quot;5&quot;/&gt;&lt;property id=&quot;20300&quot; value=&quot;Slide 22&quot;/&gt;&lt;property id=&quot;20307&quot; value=&quot;270&quot;/&gt;&lt;/object&gt;&lt;object type=&quot;3&quot; unique_id=&quot;10121&quot;&gt;&lt;property id=&quot;20148&quot; value=&quot;5&quot;/&gt;&lt;property id=&quot;20300&quot; value=&quot;Slide 23&quot;/&gt;&lt;property id=&quot;20307&quot; value=&quot;273&quot;/&gt;&lt;/object&gt;&lt;object type=&quot;3&quot; unique_id=&quot;10342&quot;&gt;&lt;property id=&quot;20148&quot; value=&quot;5&quot;/&gt;&lt;property id=&quot;20300&quot; value=&quot;Slide 14&quot;/&gt;&lt;property id=&quot;20307&quot; value=&quot;276&quot;/&gt;&lt;/object&gt;&lt;object type=&quot;3&quot; unique_id=&quot;10458&quot;&gt;&lt;property id=&quot;20148&quot; value=&quot;5&quot;/&gt;&lt;property id=&quot;20300&quot; value=&quot;Slide 7 - &amp;quot;Luyện thanh &amp;quot;&quot;/&gt;&lt;property id=&quot;20307&quot; value=&quot;277&quot;/&gt;&lt;/object&gt;&lt;object type=&quot;3&quot; unique_id=&quot;10627&quot;&gt;&lt;property id=&quot;20148&quot; value=&quot;5&quot;/&gt;&lt;property id=&quot;20300&quot; value=&quot;Slide 13 - &amp;quot;Tiết học âm nhạc ngoài trời&amp;quot;&quot;/&gt;&lt;property id=&quot;20307&quot; value=&quot;278&quot;/&gt;&lt;/object&gt;&lt;/object&gt;&lt;object type=&quot;8&quot; unique_id=&quot;101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89</Words>
  <Application>Microsoft Office PowerPoint</Application>
  <PresentationFormat>Widescreen</PresentationFormat>
  <Paragraphs>12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Optiplex 390</dc:creator>
  <cp:lastModifiedBy>Techsi.vn</cp:lastModifiedBy>
  <cp:revision>100</cp:revision>
  <dcterms:created xsi:type="dcterms:W3CDTF">2021-03-21T20:41:19Z</dcterms:created>
  <dcterms:modified xsi:type="dcterms:W3CDTF">2024-01-13T01:25:50Z</dcterms:modified>
</cp:coreProperties>
</file>