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0" r:id="rId3"/>
    <p:sldId id="265" r:id="rId4"/>
    <p:sldId id="266" r:id="rId5"/>
    <p:sldId id="263" r:id="rId6"/>
    <p:sldId id="261" r:id="rId7"/>
    <p:sldId id="262" r:id="rId8"/>
    <p:sldId id="271" r:id="rId9"/>
    <p:sldId id="264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536" y="96"/>
      </p:cViewPr>
      <p:guideLst>
        <p:guide orient="horz" pos="213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wVYdjJND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76200"/>
            <a:ext cx="9245600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209800"/>
            <a:ext cx="57912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Bài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giảngđiện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tử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với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toán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267200"/>
            <a:ext cx="4038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       : S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ố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4 (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1)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: 4-5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838200"/>
            <a:ext cx="61722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r>
              <a:rPr lang="en-US" sz="28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ker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en-US" b="1" kern="0" dirty="0"/>
          </a:p>
        </p:txBody>
      </p:sp>
      <p:pic>
        <p:nvPicPr>
          <p:cNvPr id="4199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30" y="1550448"/>
            <a:ext cx="1322388" cy="12694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</a:rPr>
              <a:t>Ôn</a:t>
            </a:r>
            <a:r>
              <a:rPr lang="en-US" sz="4000" b="1" dirty="0" smtClean="0">
                <a:solidFill>
                  <a:srgbClr val="FFC000"/>
                </a:solidFill>
              </a:rPr>
              <a:t>  </a:t>
            </a:r>
            <a:r>
              <a:rPr lang="en-US" sz="4000" b="1" dirty="0" err="1" smtClean="0">
                <a:solidFill>
                  <a:srgbClr val="FFC000"/>
                </a:solidFill>
              </a:rPr>
              <a:t>nhận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biết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trong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phạm</a:t>
            </a:r>
            <a:r>
              <a:rPr lang="en-US" sz="4000" b="1" dirty="0" smtClean="0">
                <a:solidFill>
                  <a:srgbClr val="FFC000"/>
                </a:solidFill>
              </a:rPr>
              <a:t> vi 3</a:t>
            </a:r>
          </a:p>
          <a:p>
            <a:r>
              <a:rPr lang="en-US" sz="4000" b="1" dirty="0" err="1" smtClean="0">
                <a:solidFill>
                  <a:srgbClr val="FFC000"/>
                </a:solidFill>
              </a:rPr>
              <a:t>Bé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hãy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tìm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nhóm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đồ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vật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có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là</a:t>
            </a:r>
            <a:r>
              <a:rPr lang="en-US" sz="4000" b="1" dirty="0" smtClean="0">
                <a:solidFill>
                  <a:srgbClr val="FFC000"/>
                </a:solidFill>
              </a:rPr>
              <a:t> 3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Tạo nhóm có số lượng 4, đếm đến 4, nhận biết chữ số 4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398" y="2743200"/>
            <a:ext cx="495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https://www.youtube.com/watch?v=CewVYdjJND0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1933" y="685800"/>
            <a:ext cx="672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click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đây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video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09248" y="1447800"/>
            <a:ext cx="648234" cy="990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xung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quanh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dùng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102&quot;&gt;&lt;property id=&quot;20148&quot; value=&quot;5&quot;/&gt;&lt;property id=&quot;20300&quot; value=&quot;Slide 8&quot;/&gt;&lt;property id=&quot;20307&quot; value=&quot;271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33</cp:revision>
  <dcterms:created xsi:type="dcterms:W3CDTF">2016-01-15T12:54:00Z</dcterms:created>
  <dcterms:modified xsi:type="dcterms:W3CDTF">2024-01-13T00:48:18Z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B1F9A4C43C014EDC95179B6DDBC46A76_12</vt:lpwstr>
  </property>
  <property fmtid="{D5CDD505-2E9C-101B-9397-08002B2CF9AE}" pid="3" name="KSOProductBuildVer">
    <vt:lpwstr>1033-12.2.0.13359</vt:lpwstr>
  </property>
</Properties>
</file>