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2" r:id="rId7"/>
    <p:sldId id="264" r:id="rId8"/>
    <p:sldId id="265" r:id="rId9"/>
    <p:sldId id="266" r:id="rId10"/>
    <p:sldId id="267" r:id="rId11"/>
    <p:sldId id="268" r:id="rId12"/>
    <p:sldId id="26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8" d="100"/>
          <a:sy n="88" d="100"/>
        </p:scale>
        <p:origin x="576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04575-7424-49D1-B9A9-160F100B3BB9}" type="datetimeFigureOut">
              <a:rPr lang="en-US" smtClean="0"/>
              <a:t>1/6/2024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F6221-11C9-4E17-A81E-DD6B070E2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02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04575-7424-49D1-B9A9-160F100B3BB9}" type="datetimeFigureOut">
              <a:rPr lang="en-US" smtClean="0"/>
              <a:t>1/6/2024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F6221-11C9-4E17-A81E-DD6B070E2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77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04575-7424-49D1-B9A9-160F100B3BB9}" type="datetimeFigureOut">
              <a:rPr lang="en-US" smtClean="0"/>
              <a:t>1/6/2024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F6221-11C9-4E17-A81E-DD6B070E2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533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04575-7424-49D1-B9A9-160F100B3BB9}" type="datetimeFigureOut">
              <a:rPr lang="en-US" smtClean="0"/>
              <a:t>1/6/2024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F6221-11C9-4E17-A81E-DD6B070E2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689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04575-7424-49D1-B9A9-160F100B3BB9}" type="datetimeFigureOut">
              <a:rPr lang="en-US" smtClean="0"/>
              <a:t>1/6/2024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F6221-11C9-4E17-A81E-DD6B070E2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747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04575-7424-49D1-B9A9-160F100B3BB9}" type="datetimeFigureOut">
              <a:rPr lang="en-US" smtClean="0"/>
              <a:t>1/6/2024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F6221-11C9-4E17-A81E-DD6B070E2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289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04575-7424-49D1-B9A9-160F100B3BB9}" type="datetimeFigureOut">
              <a:rPr lang="en-US" smtClean="0"/>
              <a:t>1/6/2024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F6221-11C9-4E17-A81E-DD6B070E2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167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04575-7424-49D1-B9A9-160F100B3BB9}" type="datetimeFigureOut">
              <a:rPr lang="en-US" smtClean="0"/>
              <a:t>1/6/2024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F6221-11C9-4E17-A81E-DD6B070E2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140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04575-7424-49D1-B9A9-160F100B3BB9}" type="datetimeFigureOut">
              <a:rPr lang="en-US" smtClean="0"/>
              <a:t>1/6/2024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F6221-11C9-4E17-A81E-DD6B070E2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957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04575-7424-49D1-B9A9-160F100B3BB9}" type="datetimeFigureOut">
              <a:rPr lang="en-US" smtClean="0"/>
              <a:t>1/6/2024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F6221-11C9-4E17-A81E-DD6B070E2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135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04575-7424-49D1-B9A9-160F100B3BB9}" type="datetimeFigureOut">
              <a:rPr lang="en-US" smtClean="0"/>
              <a:t>1/6/2024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F6221-11C9-4E17-A81E-DD6B070E2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259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04575-7424-49D1-B9A9-160F100B3BB9}" type="datetimeFigureOut">
              <a:rPr lang="en-US" smtClean="0"/>
              <a:t>1/6/2024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DF6221-11C9-4E17-A81E-DD6B070E2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337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m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gif"/><Relationship Id="rId4" Type="http://schemas.openxmlformats.org/officeDocument/2006/relationships/image" Target="../media/image11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3999" y="1884363"/>
            <a:ext cx="9144000" cy="1620837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n-US" b="1" dirty="0" err="1">
                <a:solidFill>
                  <a:srgbClr val="FF0000"/>
                </a:solidFill>
                <a:latin typeface=".VnAvantH" panose="020B7200000000000000" pitchFamily="34" charset="0"/>
              </a:rPr>
              <a:t>Gi¸o</a:t>
            </a:r>
            <a:r>
              <a:rPr lang="en-US" b="1" dirty="0">
                <a:solidFill>
                  <a:srgbClr val="FF0000"/>
                </a:solidFill>
                <a:latin typeface=".VnAvantH" panose="020B7200000000000000" pitchFamily="34" charset="0"/>
              </a:rPr>
              <a:t> ¸n</a:t>
            </a:r>
            <a:r>
              <a:rPr lang="en-US" dirty="0">
                <a:latin typeface=".VnAvant" panose="020B7200000000000000" pitchFamily="34" charset="0"/>
              </a:rPr>
              <a:t/>
            </a:r>
            <a:br>
              <a:rPr lang="en-US" dirty="0">
                <a:latin typeface=".VnAvant" panose="020B7200000000000000" pitchFamily="34" charset="0"/>
              </a:rPr>
            </a:br>
            <a:r>
              <a:rPr lang="en-US" b="1" dirty="0" err="1">
                <a:solidFill>
                  <a:srgbClr val="FF0000"/>
                </a:solidFill>
                <a:latin typeface=".VnAvant" panose="020B7200000000000000" pitchFamily="34" charset="0"/>
              </a:rPr>
              <a:t>Lµm</a:t>
            </a:r>
            <a:r>
              <a:rPr lang="en-US" b="1" dirty="0">
                <a:solidFill>
                  <a:srgbClr val="FF0000"/>
                </a:solidFill>
                <a:latin typeface=".VnAvant" panose="020B7200000000000000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.VnAvant" panose="020B7200000000000000" pitchFamily="34" charset="0"/>
              </a:rPr>
              <a:t>quen</a:t>
            </a:r>
            <a:r>
              <a:rPr lang="en-US" b="1" dirty="0">
                <a:solidFill>
                  <a:srgbClr val="FF0000"/>
                </a:solidFill>
                <a:latin typeface=".VnAvant" panose="020B7200000000000000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.VnAvant" panose="020B7200000000000000" pitchFamily="34" charset="0"/>
              </a:rPr>
              <a:t>ch</a:t>
            </a:r>
            <a:r>
              <a:rPr lang="en-US" b="1" dirty="0">
                <a:solidFill>
                  <a:srgbClr val="FF0000"/>
                </a:solidFill>
                <a:latin typeface=".VnAvant" panose="020B7200000000000000" pitchFamily="34" charset="0"/>
              </a:rPr>
              <a:t>÷ </a:t>
            </a:r>
            <a:r>
              <a:rPr lang="en-US" b="1" dirty="0" err="1">
                <a:solidFill>
                  <a:srgbClr val="FF0000"/>
                </a:solidFill>
                <a:latin typeface=".VnAvant" panose="020B7200000000000000" pitchFamily="34" charset="0"/>
              </a:rPr>
              <a:t>c¸I</a:t>
            </a:r>
            <a:r>
              <a:rPr lang="en-US" b="1" dirty="0">
                <a:solidFill>
                  <a:srgbClr val="FF0000"/>
                </a:solidFill>
                <a:latin typeface=".VnAvant" panose="020B7200000000000000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.VnAvant" panose="020B7200000000000000" pitchFamily="34" charset="0"/>
              </a:rPr>
              <a:t>l,m,n</a:t>
            </a:r>
            <a:endParaRPr lang="en-US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55300" y="3710895"/>
            <a:ext cx="6618041" cy="1655762"/>
          </a:xfrm>
        </p:spPr>
        <p:txBody>
          <a:bodyPr>
            <a:noAutofit/>
          </a:bodyPr>
          <a:lstStyle/>
          <a:p>
            <a:r>
              <a:rPr lang="en-US" sz="4000" dirty="0" err="1">
                <a:solidFill>
                  <a:srgbClr val="FF0000"/>
                </a:solidFill>
                <a:latin typeface=".VnAvant" panose="020B7200000000000000" pitchFamily="34" charset="0"/>
              </a:rPr>
              <a:t>Løa</a:t>
            </a:r>
            <a:r>
              <a:rPr lang="en-US" sz="4000" dirty="0">
                <a:solidFill>
                  <a:srgbClr val="FF0000"/>
                </a:solidFill>
                <a:latin typeface=".VnAvant" panose="020B7200000000000000" pitchFamily="34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.VnAvant" panose="020B7200000000000000" pitchFamily="34" charset="0"/>
              </a:rPr>
              <a:t>tuæi</a:t>
            </a:r>
            <a:r>
              <a:rPr lang="en-US" sz="4000" dirty="0">
                <a:solidFill>
                  <a:srgbClr val="FF0000"/>
                </a:solidFill>
                <a:latin typeface=".VnAvant" panose="020B7200000000000000" pitchFamily="34" charset="0"/>
              </a:rPr>
              <a:t>: </a:t>
            </a:r>
            <a:r>
              <a:rPr lang="en-US" sz="4000" dirty="0" err="1">
                <a:solidFill>
                  <a:srgbClr val="FF0000"/>
                </a:solidFill>
                <a:latin typeface=".VnAvant" panose="020B7200000000000000" pitchFamily="34" charset="0"/>
              </a:rPr>
              <a:t>MÉu</a:t>
            </a:r>
            <a:r>
              <a:rPr lang="en-US" sz="4000" dirty="0">
                <a:solidFill>
                  <a:srgbClr val="FF0000"/>
                </a:solidFill>
                <a:latin typeface=".VnAvant" panose="020B7200000000000000" pitchFamily="34" charset="0"/>
              </a:rPr>
              <a:t> </a:t>
            </a:r>
            <a:r>
              <a:rPr lang="en-US" sz="4000" err="1">
                <a:solidFill>
                  <a:srgbClr val="FF0000"/>
                </a:solidFill>
                <a:latin typeface=".VnAvant" panose="020B7200000000000000" pitchFamily="34" charset="0"/>
              </a:rPr>
              <a:t>gi¸o</a:t>
            </a:r>
            <a:r>
              <a:rPr lang="en-US" sz="4000">
                <a:solidFill>
                  <a:srgbClr val="FF0000"/>
                </a:solidFill>
                <a:latin typeface=".VnAvant" panose="020B7200000000000000" pitchFamily="34" charset="0"/>
              </a:rPr>
              <a:t> </a:t>
            </a:r>
            <a:r>
              <a:rPr lang="en-US" sz="4000" smtClean="0">
                <a:solidFill>
                  <a:srgbClr val="FF0000"/>
                </a:solidFill>
                <a:latin typeface=".VnAvant" panose="020B7200000000000000" pitchFamily="34" charset="0"/>
              </a:rPr>
              <a:t>lín</a:t>
            </a:r>
            <a:endParaRPr lang="en-US" sz="4000">
              <a:latin typeface=".VnAvant" panose="020B7200000000000000" pitchFamily="34" charset="0"/>
            </a:endParaRPr>
          </a:p>
          <a:p>
            <a:endParaRPr lang="en-US" sz="4000" smtClean="0">
              <a:latin typeface=".VnAvant" panose="020B7200000000000000" pitchFamily="34" charset="0"/>
            </a:endParaRPr>
          </a:p>
          <a:p>
            <a:endParaRPr lang="en-US" sz="4000">
              <a:latin typeface=".VnAvant" panose="020B7200000000000000" pitchFamily="34" charset="0"/>
            </a:endParaRPr>
          </a:p>
          <a:p>
            <a:endParaRPr lang="en-US" sz="4000" smtClean="0">
              <a:latin typeface=".VnAvant" panose="020B7200000000000000" pitchFamily="34" charset="0"/>
            </a:endParaRPr>
          </a:p>
          <a:p>
            <a:r>
              <a:rPr lang="en-US" sz="2000" smtClean="0">
                <a:latin typeface=".VnAvant" panose="020B7200000000000000" pitchFamily="34" charset="0"/>
              </a:rPr>
              <a:t>Năm học: 2023 – 2024</a:t>
            </a:r>
            <a:endParaRPr lang="en-US" sz="2000" dirty="0">
              <a:latin typeface=".VnAvant" panose="020B7200000000000000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75313" y="69854"/>
            <a:ext cx="44413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/>
              <a:t>UBND QUẬN LONG BIÊN</a:t>
            </a:r>
          </a:p>
          <a:p>
            <a:pPr algn="ctr"/>
            <a:r>
              <a:rPr lang="en-US" b="1" smtClean="0"/>
              <a:t>TRƯỜNG MẦM NON HOA MỘC LAN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3909103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029"/>
          <a:stretch/>
        </p:blipFill>
        <p:spPr>
          <a:xfrm>
            <a:off x="0" y="0"/>
            <a:ext cx="12192000" cy="68580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45634" y="2699957"/>
            <a:ext cx="7500731" cy="984147"/>
          </a:xfrm>
        </p:spPr>
        <p:txBody>
          <a:bodyPr>
            <a:normAutofit fontScale="90000"/>
          </a:bodyPr>
          <a:lstStyle/>
          <a:p>
            <a:pPr algn="ctr">
              <a:lnSpc>
                <a:spcPct val="100000"/>
              </a:lnSpc>
            </a:pPr>
            <a:r>
              <a:rPr lang="en-US" sz="7200" b="1" dirty="0" err="1">
                <a:solidFill>
                  <a:srgbClr val="FF0000"/>
                </a:solidFill>
                <a:latin typeface=".VnAvantH" panose="020B7200000000000000" pitchFamily="34" charset="0"/>
              </a:rPr>
              <a:t>Trß</a:t>
            </a:r>
            <a:r>
              <a:rPr lang="en-US" sz="7200" b="1" dirty="0">
                <a:solidFill>
                  <a:srgbClr val="FF0000"/>
                </a:solidFill>
                <a:latin typeface=".VnAvantH" panose="020B7200000000000000" pitchFamily="34" charset="0"/>
              </a:rPr>
              <a:t> </a:t>
            </a:r>
            <a:r>
              <a:rPr lang="en-US" sz="7200" b="1" dirty="0" err="1">
                <a:solidFill>
                  <a:srgbClr val="FF0000"/>
                </a:solidFill>
                <a:latin typeface=".VnAvantH" panose="020B7200000000000000" pitchFamily="34" charset="0"/>
              </a:rPr>
              <a:t>ch¬i</a:t>
            </a:r>
            <a:r>
              <a:rPr lang="en-US" sz="7200" b="1" dirty="0">
                <a:solidFill>
                  <a:srgbClr val="FF0000"/>
                </a:solidFill>
                <a:latin typeface=".VnAvant" panose="020B7200000000000000" pitchFamily="34" charset="0"/>
              </a:rPr>
              <a:t/>
            </a:r>
            <a:br>
              <a:rPr lang="en-US" sz="7200" b="1" dirty="0">
                <a:solidFill>
                  <a:srgbClr val="FF0000"/>
                </a:solidFill>
                <a:latin typeface=".VnAvant" panose="020B7200000000000000" pitchFamily="34" charset="0"/>
              </a:rPr>
            </a:br>
            <a:r>
              <a:rPr lang="en-US" sz="10700" b="1" dirty="0">
                <a:solidFill>
                  <a:srgbClr val="FF0000"/>
                </a:solidFill>
                <a:latin typeface=".VnAvant" panose="020B7200000000000000" pitchFamily="34" charset="0"/>
              </a:rPr>
              <a:t>BÐ </a:t>
            </a:r>
            <a:r>
              <a:rPr lang="en-US" sz="10700" b="1" dirty="0" err="1">
                <a:solidFill>
                  <a:srgbClr val="FF0000"/>
                </a:solidFill>
                <a:latin typeface=".VnAvant" panose="020B7200000000000000" pitchFamily="34" charset="0"/>
              </a:rPr>
              <a:t>tinh</a:t>
            </a:r>
            <a:r>
              <a:rPr lang="en-US" sz="10700" b="1" dirty="0">
                <a:solidFill>
                  <a:srgbClr val="FF0000"/>
                </a:solidFill>
                <a:latin typeface=".VnAvant" panose="020B7200000000000000" pitchFamily="34" charset="0"/>
              </a:rPr>
              <a:t> m¾t</a:t>
            </a:r>
            <a:endParaRPr lang="en-US" sz="7200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2964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978"/>
          <a:stretch/>
        </p:blipFill>
        <p:spPr>
          <a:xfrm>
            <a:off x="45508" y="105314"/>
            <a:ext cx="7434470" cy="6871334"/>
          </a:xfrm>
        </p:spPr>
      </p:pic>
      <p:grpSp>
        <p:nvGrpSpPr>
          <p:cNvPr id="28" name="Group 27"/>
          <p:cNvGrpSpPr/>
          <p:nvPr/>
        </p:nvGrpSpPr>
        <p:grpSpPr>
          <a:xfrm>
            <a:off x="1827313" y="710221"/>
            <a:ext cx="821636" cy="1086339"/>
            <a:chOff x="8017564" y="796857"/>
            <a:chExt cx="670894" cy="1086339"/>
          </a:xfrm>
        </p:grpSpPr>
        <p:sp>
          <p:nvSpPr>
            <p:cNvPr id="29" name="Flowchart: Connector 28"/>
            <p:cNvSpPr/>
            <p:nvPr/>
          </p:nvSpPr>
          <p:spPr>
            <a:xfrm>
              <a:off x="8017564" y="1126432"/>
              <a:ext cx="670894" cy="756764"/>
            </a:xfrm>
            <a:prstGeom prst="flowChartConnector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b="1" dirty="0">
                  <a:latin typeface=".VnAvant" panose="020B7200000000000000" pitchFamily="34" charset="0"/>
                </a:rPr>
                <a:t>n</a:t>
              </a:r>
            </a:p>
          </p:txBody>
        </p:sp>
        <p:sp>
          <p:nvSpPr>
            <p:cNvPr id="30" name="Block Arc 29"/>
            <p:cNvSpPr/>
            <p:nvPr/>
          </p:nvSpPr>
          <p:spPr>
            <a:xfrm rot="3528437">
              <a:off x="8120403" y="1048821"/>
              <a:ext cx="273213" cy="202028"/>
            </a:xfrm>
            <a:prstGeom prst="blockArc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1" name="Moon 30"/>
            <p:cNvSpPr/>
            <p:nvPr/>
          </p:nvSpPr>
          <p:spPr>
            <a:xfrm flipH="1">
              <a:off x="8299174" y="796857"/>
              <a:ext cx="273544" cy="441354"/>
            </a:xfrm>
            <a:prstGeom prst="moon">
              <a:avLst>
                <a:gd name="adj" fmla="val 62749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7" name="Group 66"/>
          <p:cNvGrpSpPr/>
          <p:nvPr/>
        </p:nvGrpSpPr>
        <p:grpSpPr>
          <a:xfrm>
            <a:off x="3469497" y="1232764"/>
            <a:ext cx="821636" cy="1086339"/>
            <a:chOff x="8017564" y="796857"/>
            <a:chExt cx="670894" cy="1086339"/>
          </a:xfrm>
        </p:grpSpPr>
        <p:sp>
          <p:nvSpPr>
            <p:cNvPr id="68" name="Flowchart: Connector 67"/>
            <p:cNvSpPr/>
            <p:nvPr/>
          </p:nvSpPr>
          <p:spPr>
            <a:xfrm>
              <a:off x="8017564" y="1126432"/>
              <a:ext cx="670894" cy="756764"/>
            </a:xfrm>
            <a:prstGeom prst="flowChartConnector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b="1" dirty="0">
                  <a:latin typeface=".VnAvant" panose="020B7200000000000000" pitchFamily="34" charset="0"/>
                </a:rPr>
                <a:t>m</a:t>
              </a:r>
            </a:p>
          </p:txBody>
        </p:sp>
        <p:sp>
          <p:nvSpPr>
            <p:cNvPr id="69" name="Block Arc 68"/>
            <p:cNvSpPr/>
            <p:nvPr/>
          </p:nvSpPr>
          <p:spPr>
            <a:xfrm rot="3528437">
              <a:off x="8120403" y="1048821"/>
              <a:ext cx="273213" cy="202028"/>
            </a:xfrm>
            <a:prstGeom prst="blockArc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0" name="Moon 69"/>
            <p:cNvSpPr/>
            <p:nvPr/>
          </p:nvSpPr>
          <p:spPr>
            <a:xfrm flipH="1">
              <a:off x="8299174" y="796857"/>
              <a:ext cx="273544" cy="441354"/>
            </a:xfrm>
            <a:prstGeom prst="moon">
              <a:avLst>
                <a:gd name="adj" fmla="val 62749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9" name="Flowchart: Magnetic Disk 78"/>
          <p:cNvSpPr/>
          <p:nvPr/>
        </p:nvSpPr>
        <p:spPr>
          <a:xfrm>
            <a:off x="8401878" y="1562338"/>
            <a:ext cx="2951922" cy="892303"/>
          </a:xfrm>
          <a:prstGeom prst="flowChartMagneticDisk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latin typeface=".VnAvant" panose="020B7200000000000000" pitchFamily="34" charset="0"/>
              </a:rPr>
              <a:t>1: l</a:t>
            </a:r>
            <a:endParaRPr lang="en-US" sz="4000" b="1" dirty="0">
              <a:solidFill>
                <a:srgbClr val="002060"/>
              </a:solidFill>
              <a:latin typeface=".VnAvant" panose="020B7200000000000000" pitchFamily="34" charset="0"/>
            </a:endParaRPr>
          </a:p>
        </p:txBody>
      </p:sp>
      <p:sp>
        <p:nvSpPr>
          <p:cNvPr id="80" name="Flowchart: Magnetic Disk 79"/>
          <p:cNvSpPr/>
          <p:nvPr/>
        </p:nvSpPr>
        <p:spPr>
          <a:xfrm>
            <a:off x="8459858" y="3570304"/>
            <a:ext cx="2951922" cy="892303"/>
          </a:xfrm>
          <a:prstGeom prst="flowChartMagneticDisk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latin typeface=".VnAvant" panose="020B7200000000000000" pitchFamily="34" charset="0"/>
              </a:rPr>
              <a:t>2: m</a:t>
            </a:r>
            <a:endParaRPr lang="en-US" sz="4000" b="1" dirty="0">
              <a:solidFill>
                <a:srgbClr val="002060"/>
              </a:solidFill>
              <a:latin typeface=".VnAvant" panose="020B7200000000000000" pitchFamily="34" charset="0"/>
            </a:endParaRPr>
          </a:p>
        </p:txBody>
      </p:sp>
      <p:sp>
        <p:nvSpPr>
          <p:cNvPr id="81" name="Flowchart: Magnetic Disk 80"/>
          <p:cNvSpPr/>
          <p:nvPr/>
        </p:nvSpPr>
        <p:spPr>
          <a:xfrm>
            <a:off x="8494644" y="5687833"/>
            <a:ext cx="2951922" cy="892303"/>
          </a:xfrm>
          <a:prstGeom prst="flowChartMagneticDisk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smtClean="0">
                <a:solidFill>
                  <a:srgbClr val="002060"/>
                </a:solidFill>
                <a:latin typeface=".VnAvant" panose="020B7200000000000000" pitchFamily="34" charset="0"/>
              </a:rPr>
              <a:t>3: n</a:t>
            </a:r>
            <a:endParaRPr lang="en-US" sz="4000" b="1" dirty="0">
              <a:solidFill>
                <a:srgbClr val="002060"/>
              </a:solidFill>
              <a:latin typeface=".VnAvant" panose="020B7200000000000000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35252" y="132813"/>
            <a:ext cx="6586246" cy="1018762"/>
          </a:xfrm>
        </p:spPr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2800" dirty="0">
                <a:solidFill>
                  <a:srgbClr val="002060"/>
                </a:solidFill>
                <a:latin typeface=".VnAvant" panose="020B7200000000000000" pitchFamily="34" charset="0"/>
              </a:rPr>
              <a:t>BÐ </a:t>
            </a:r>
            <a:r>
              <a:rPr lang="en-US" sz="2800" dirty="0" err="1">
                <a:solidFill>
                  <a:srgbClr val="002060"/>
                </a:solidFill>
                <a:latin typeface=".VnAvant" panose="020B7200000000000000" pitchFamily="34" charset="0"/>
              </a:rPr>
              <a:t>h·y</a:t>
            </a:r>
            <a:r>
              <a:rPr lang="en-US" sz="2800" dirty="0">
                <a:solidFill>
                  <a:srgbClr val="002060"/>
                </a:solidFill>
                <a:latin typeface=".VnAvant" panose="020B7200000000000000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.VnAvant" panose="020B7200000000000000" pitchFamily="34" charset="0"/>
              </a:rPr>
              <a:t>h¸i</a:t>
            </a:r>
            <a:r>
              <a:rPr lang="en-US" sz="2800" dirty="0">
                <a:solidFill>
                  <a:srgbClr val="002060"/>
                </a:solidFill>
                <a:latin typeface=".VnAvant" panose="020B7200000000000000" pitchFamily="34" charset="0"/>
              </a:rPr>
              <a:t> ®</a:t>
            </a:r>
            <a:r>
              <a:rPr lang="en-US" sz="2800" dirty="0" err="1">
                <a:solidFill>
                  <a:srgbClr val="002060"/>
                </a:solidFill>
                <a:latin typeface=".VnAvant" panose="020B7200000000000000" pitchFamily="34" charset="0"/>
              </a:rPr>
              <a:t>óng</a:t>
            </a:r>
            <a:r>
              <a:rPr lang="en-US" sz="2800" dirty="0">
                <a:solidFill>
                  <a:srgbClr val="002060"/>
                </a:solidFill>
                <a:latin typeface=".VnAvant" panose="020B7200000000000000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.VnAvant" panose="020B7200000000000000" pitchFamily="34" charset="0"/>
              </a:rPr>
              <a:t>qu</a:t>
            </a:r>
            <a:r>
              <a:rPr lang="en-US" sz="2800" dirty="0">
                <a:solidFill>
                  <a:srgbClr val="002060"/>
                </a:solidFill>
                <a:latin typeface=".VnAvant" panose="020B7200000000000000" pitchFamily="34" charset="0"/>
              </a:rPr>
              <a:t>¶ vµ ®Ó </a:t>
            </a:r>
            <a:r>
              <a:rPr lang="en-US" sz="2800" dirty="0" err="1">
                <a:solidFill>
                  <a:srgbClr val="002060"/>
                </a:solidFill>
                <a:latin typeface=".VnAvant" panose="020B7200000000000000" pitchFamily="34" charset="0"/>
              </a:rPr>
              <a:t>vµo</a:t>
            </a:r>
            <a:r>
              <a:rPr lang="en-US" sz="2800" dirty="0">
                <a:solidFill>
                  <a:srgbClr val="002060"/>
                </a:solidFill>
                <a:latin typeface=".VnAvant" panose="020B7200000000000000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.VnAvant" panose="020B7200000000000000" pitchFamily="34" charset="0"/>
              </a:rPr>
              <a:t>ræ</a:t>
            </a:r>
            <a:r>
              <a:rPr lang="en-US" sz="2800" dirty="0">
                <a:solidFill>
                  <a:srgbClr val="002060"/>
                </a:solidFill>
                <a:latin typeface=".VnAvant" panose="020B7200000000000000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.VnAvant" panose="020B7200000000000000" pitchFamily="34" charset="0"/>
              </a:rPr>
              <a:t>cã</a:t>
            </a:r>
            <a:r>
              <a:rPr lang="en-US" sz="2800" dirty="0">
                <a:solidFill>
                  <a:srgbClr val="002060"/>
                </a:solidFill>
                <a:latin typeface=".VnAvant" panose="020B7200000000000000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.VnAvant" panose="020B7200000000000000" pitchFamily="34" charset="0"/>
              </a:rPr>
              <a:t>ch</a:t>
            </a:r>
            <a:r>
              <a:rPr lang="en-US" sz="2800" dirty="0">
                <a:solidFill>
                  <a:srgbClr val="002060"/>
                </a:solidFill>
                <a:latin typeface=".VnAvant" panose="020B7200000000000000" pitchFamily="34" charset="0"/>
              </a:rPr>
              <a:t>÷ </a:t>
            </a:r>
            <a:r>
              <a:rPr lang="en-US" sz="2800" dirty="0" err="1">
                <a:solidFill>
                  <a:srgbClr val="002060"/>
                </a:solidFill>
                <a:latin typeface=".VnAvant" panose="020B7200000000000000" pitchFamily="34" charset="0"/>
              </a:rPr>
              <a:t>t­u¬ng</a:t>
            </a:r>
            <a:r>
              <a:rPr lang="en-US" sz="2800" dirty="0">
                <a:solidFill>
                  <a:srgbClr val="002060"/>
                </a:solidFill>
                <a:latin typeface=".VnAvant" panose="020B7200000000000000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.VnAvant" panose="020B7200000000000000" pitchFamily="34" charset="0"/>
              </a:rPr>
              <a:t>øng</a:t>
            </a:r>
            <a:r>
              <a:rPr lang="en-US" sz="2800" dirty="0">
                <a:solidFill>
                  <a:srgbClr val="002060"/>
                </a:solidFill>
                <a:latin typeface=".VnAvant" panose="020B7200000000000000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.VnAvant" panose="020B7200000000000000" pitchFamily="34" charset="0"/>
              </a:rPr>
              <a:t>nhÐ</a:t>
            </a:r>
            <a:endParaRPr lang="en-US" sz="2800" dirty="0">
              <a:solidFill>
                <a:srgbClr val="002060"/>
              </a:solidFill>
              <a:latin typeface=".VnAvant" panose="020B7200000000000000" pitchFamily="34" charset="0"/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689111" y="2644835"/>
            <a:ext cx="821636" cy="1086339"/>
            <a:chOff x="8017564" y="796857"/>
            <a:chExt cx="670894" cy="1086339"/>
          </a:xfrm>
        </p:grpSpPr>
        <p:sp>
          <p:nvSpPr>
            <p:cNvPr id="5" name="Flowchart: Connector 4"/>
            <p:cNvSpPr/>
            <p:nvPr/>
          </p:nvSpPr>
          <p:spPr>
            <a:xfrm>
              <a:off x="8017564" y="1126432"/>
              <a:ext cx="670894" cy="756764"/>
            </a:xfrm>
            <a:prstGeom prst="flowChartConnector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b="1" dirty="0">
                  <a:latin typeface=".VnAvant" panose="020B7200000000000000" pitchFamily="34" charset="0"/>
                </a:rPr>
                <a:t>l</a:t>
              </a:r>
            </a:p>
          </p:txBody>
        </p:sp>
        <p:sp>
          <p:nvSpPr>
            <p:cNvPr id="17" name="Block Arc 16"/>
            <p:cNvSpPr/>
            <p:nvPr/>
          </p:nvSpPr>
          <p:spPr>
            <a:xfrm rot="3528437">
              <a:off x="8120403" y="1048821"/>
              <a:ext cx="273213" cy="202028"/>
            </a:xfrm>
            <a:prstGeom prst="blockArc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8" name="Moon 17"/>
            <p:cNvSpPr/>
            <p:nvPr/>
          </p:nvSpPr>
          <p:spPr>
            <a:xfrm flipH="1">
              <a:off x="8299174" y="796857"/>
              <a:ext cx="273544" cy="441354"/>
            </a:xfrm>
            <a:prstGeom prst="moon">
              <a:avLst>
                <a:gd name="adj" fmla="val 62749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1660148" y="2314477"/>
            <a:ext cx="821636" cy="1086339"/>
            <a:chOff x="8017564" y="796857"/>
            <a:chExt cx="670894" cy="1086339"/>
          </a:xfrm>
        </p:grpSpPr>
        <p:sp>
          <p:nvSpPr>
            <p:cNvPr id="60" name="Flowchart: Connector 59"/>
            <p:cNvSpPr/>
            <p:nvPr/>
          </p:nvSpPr>
          <p:spPr>
            <a:xfrm>
              <a:off x="8017564" y="1126432"/>
              <a:ext cx="670894" cy="756764"/>
            </a:xfrm>
            <a:prstGeom prst="flowChartConnector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b="1" dirty="0">
                  <a:latin typeface=".VnAvant" panose="020B7200000000000000" pitchFamily="34" charset="0"/>
                </a:rPr>
                <a:t>n</a:t>
              </a:r>
            </a:p>
          </p:txBody>
        </p:sp>
        <p:sp>
          <p:nvSpPr>
            <p:cNvPr id="61" name="Block Arc 60"/>
            <p:cNvSpPr/>
            <p:nvPr/>
          </p:nvSpPr>
          <p:spPr>
            <a:xfrm rot="3528437">
              <a:off x="8120403" y="1048821"/>
              <a:ext cx="273213" cy="202028"/>
            </a:xfrm>
            <a:prstGeom prst="blockArc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62" name="Moon 61"/>
            <p:cNvSpPr/>
            <p:nvPr/>
          </p:nvSpPr>
          <p:spPr>
            <a:xfrm flipH="1">
              <a:off x="8299174" y="796857"/>
              <a:ext cx="273544" cy="441354"/>
            </a:xfrm>
            <a:prstGeom prst="moon">
              <a:avLst>
                <a:gd name="adj" fmla="val 62749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1073424" y="1512643"/>
            <a:ext cx="821636" cy="1086339"/>
            <a:chOff x="8017564" y="796857"/>
            <a:chExt cx="670894" cy="1086339"/>
          </a:xfrm>
        </p:grpSpPr>
        <p:sp>
          <p:nvSpPr>
            <p:cNvPr id="21" name="Flowchart: Connector 20"/>
            <p:cNvSpPr/>
            <p:nvPr/>
          </p:nvSpPr>
          <p:spPr>
            <a:xfrm>
              <a:off x="8017564" y="1126432"/>
              <a:ext cx="670894" cy="756764"/>
            </a:xfrm>
            <a:prstGeom prst="flowChartConnector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b="1" dirty="0">
                  <a:latin typeface=".VnAvant" panose="020B7200000000000000" pitchFamily="34" charset="0"/>
                </a:rPr>
                <a:t>m</a:t>
              </a:r>
            </a:p>
          </p:txBody>
        </p:sp>
        <p:sp>
          <p:nvSpPr>
            <p:cNvPr id="22" name="Block Arc 21"/>
            <p:cNvSpPr/>
            <p:nvPr/>
          </p:nvSpPr>
          <p:spPr>
            <a:xfrm rot="3528437">
              <a:off x="8120403" y="1048821"/>
              <a:ext cx="273213" cy="202028"/>
            </a:xfrm>
            <a:prstGeom prst="blockArc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3" name="Moon 22"/>
            <p:cNvSpPr/>
            <p:nvPr/>
          </p:nvSpPr>
          <p:spPr>
            <a:xfrm flipH="1">
              <a:off x="8299174" y="796857"/>
              <a:ext cx="273544" cy="441354"/>
            </a:xfrm>
            <a:prstGeom prst="moon">
              <a:avLst>
                <a:gd name="adj" fmla="val 62749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2492052" y="1615331"/>
            <a:ext cx="821636" cy="1158877"/>
            <a:chOff x="8007561" y="796857"/>
            <a:chExt cx="670894" cy="1158877"/>
          </a:xfrm>
        </p:grpSpPr>
        <p:sp>
          <p:nvSpPr>
            <p:cNvPr id="64" name="Flowchart: Connector 63"/>
            <p:cNvSpPr/>
            <p:nvPr/>
          </p:nvSpPr>
          <p:spPr>
            <a:xfrm>
              <a:off x="8007561" y="1198970"/>
              <a:ext cx="670894" cy="756764"/>
            </a:xfrm>
            <a:prstGeom prst="flowChartConnector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b="1" dirty="0">
                  <a:latin typeface=".VnAvant" panose="020B7200000000000000" pitchFamily="34" charset="0"/>
                </a:rPr>
                <a:t>l</a:t>
              </a:r>
            </a:p>
          </p:txBody>
        </p:sp>
        <p:sp>
          <p:nvSpPr>
            <p:cNvPr id="65" name="Block Arc 64"/>
            <p:cNvSpPr/>
            <p:nvPr/>
          </p:nvSpPr>
          <p:spPr>
            <a:xfrm rot="3528437">
              <a:off x="8120403" y="1048821"/>
              <a:ext cx="273213" cy="202028"/>
            </a:xfrm>
            <a:prstGeom prst="blockArc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66" name="Moon 65"/>
            <p:cNvSpPr/>
            <p:nvPr/>
          </p:nvSpPr>
          <p:spPr>
            <a:xfrm flipH="1">
              <a:off x="8299174" y="796857"/>
              <a:ext cx="273544" cy="441354"/>
            </a:xfrm>
            <a:prstGeom prst="moon">
              <a:avLst>
                <a:gd name="adj" fmla="val 62749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3309843" y="2416181"/>
            <a:ext cx="821636" cy="1086339"/>
            <a:chOff x="8017564" y="796857"/>
            <a:chExt cx="670894" cy="1086339"/>
          </a:xfrm>
        </p:grpSpPr>
        <p:sp>
          <p:nvSpPr>
            <p:cNvPr id="76" name="Flowchart: Connector 75"/>
            <p:cNvSpPr/>
            <p:nvPr/>
          </p:nvSpPr>
          <p:spPr>
            <a:xfrm>
              <a:off x="8017564" y="1126432"/>
              <a:ext cx="670894" cy="756764"/>
            </a:xfrm>
            <a:prstGeom prst="flowChartConnector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b="1" dirty="0">
                  <a:latin typeface=".VnAvant" panose="020B7200000000000000" pitchFamily="34" charset="0"/>
                </a:rPr>
                <a:t>m</a:t>
              </a:r>
            </a:p>
          </p:txBody>
        </p:sp>
        <p:sp>
          <p:nvSpPr>
            <p:cNvPr id="77" name="Block Arc 76"/>
            <p:cNvSpPr/>
            <p:nvPr/>
          </p:nvSpPr>
          <p:spPr>
            <a:xfrm rot="3528437">
              <a:off x="8120403" y="1048821"/>
              <a:ext cx="273213" cy="202028"/>
            </a:xfrm>
            <a:prstGeom prst="blockArc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8" name="Moon 77"/>
            <p:cNvSpPr/>
            <p:nvPr/>
          </p:nvSpPr>
          <p:spPr>
            <a:xfrm flipH="1">
              <a:off x="8299174" y="796857"/>
              <a:ext cx="273544" cy="441354"/>
            </a:xfrm>
            <a:prstGeom prst="moon">
              <a:avLst>
                <a:gd name="adj" fmla="val 62749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4784118" y="1593759"/>
            <a:ext cx="821636" cy="1086339"/>
            <a:chOff x="8017564" y="796857"/>
            <a:chExt cx="670894" cy="1086339"/>
          </a:xfrm>
        </p:grpSpPr>
        <p:sp>
          <p:nvSpPr>
            <p:cNvPr id="51" name="Flowchart: Connector 50"/>
            <p:cNvSpPr/>
            <p:nvPr/>
          </p:nvSpPr>
          <p:spPr>
            <a:xfrm>
              <a:off x="8017564" y="1126432"/>
              <a:ext cx="670894" cy="756764"/>
            </a:xfrm>
            <a:prstGeom prst="flowChartConnector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b="1" dirty="0">
                  <a:latin typeface=".VnAvant" panose="020B7200000000000000" pitchFamily="34" charset="0"/>
                </a:rPr>
                <a:t>l</a:t>
              </a:r>
            </a:p>
          </p:txBody>
        </p:sp>
        <p:sp>
          <p:nvSpPr>
            <p:cNvPr id="52" name="Block Arc 51"/>
            <p:cNvSpPr/>
            <p:nvPr/>
          </p:nvSpPr>
          <p:spPr>
            <a:xfrm rot="3528437">
              <a:off x="8120403" y="1048821"/>
              <a:ext cx="273213" cy="202028"/>
            </a:xfrm>
            <a:prstGeom prst="blockArc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3" name="Moon 52"/>
            <p:cNvSpPr/>
            <p:nvPr/>
          </p:nvSpPr>
          <p:spPr>
            <a:xfrm flipH="1">
              <a:off x="8299174" y="796857"/>
              <a:ext cx="273544" cy="441354"/>
            </a:xfrm>
            <a:prstGeom prst="moon">
              <a:avLst>
                <a:gd name="adj" fmla="val 62749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5437710" y="2454642"/>
            <a:ext cx="821636" cy="1086339"/>
            <a:chOff x="8017564" y="796857"/>
            <a:chExt cx="670894" cy="1086339"/>
          </a:xfrm>
        </p:grpSpPr>
        <p:sp>
          <p:nvSpPr>
            <p:cNvPr id="72" name="Flowchart: Connector 71"/>
            <p:cNvSpPr/>
            <p:nvPr/>
          </p:nvSpPr>
          <p:spPr>
            <a:xfrm>
              <a:off x="8017564" y="1126432"/>
              <a:ext cx="670894" cy="756764"/>
            </a:xfrm>
            <a:prstGeom prst="flowChartConnector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b="1" dirty="0">
                  <a:latin typeface=".VnAvant" panose="020B7200000000000000" pitchFamily="34" charset="0"/>
                </a:rPr>
                <a:t>n</a:t>
              </a:r>
            </a:p>
          </p:txBody>
        </p:sp>
        <p:sp>
          <p:nvSpPr>
            <p:cNvPr id="73" name="Block Arc 72"/>
            <p:cNvSpPr/>
            <p:nvPr/>
          </p:nvSpPr>
          <p:spPr>
            <a:xfrm rot="3528437">
              <a:off x="8120403" y="1048821"/>
              <a:ext cx="273213" cy="202028"/>
            </a:xfrm>
            <a:prstGeom prst="blockArc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4" name="Moon 73"/>
            <p:cNvSpPr/>
            <p:nvPr/>
          </p:nvSpPr>
          <p:spPr>
            <a:xfrm flipH="1">
              <a:off x="8299174" y="796857"/>
              <a:ext cx="273544" cy="441354"/>
            </a:xfrm>
            <a:prstGeom prst="moon">
              <a:avLst>
                <a:gd name="adj" fmla="val 62749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5844403" y="1267066"/>
            <a:ext cx="821636" cy="1086339"/>
            <a:chOff x="8017564" y="796857"/>
            <a:chExt cx="670894" cy="1086339"/>
          </a:xfrm>
        </p:grpSpPr>
        <p:sp>
          <p:nvSpPr>
            <p:cNvPr id="47" name="Flowchart: Connector 46"/>
            <p:cNvSpPr/>
            <p:nvPr/>
          </p:nvSpPr>
          <p:spPr>
            <a:xfrm>
              <a:off x="8017564" y="1126432"/>
              <a:ext cx="670894" cy="756764"/>
            </a:xfrm>
            <a:prstGeom prst="flowChartConnector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b="1" dirty="0">
                  <a:latin typeface=".VnAvant" panose="020B7200000000000000" pitchFamily="34" charset="0"/>
                </a:rPr>
                <a:t>m</a:t>
              </a:r>
            </a:p>
          </p:txBody>
        </p:sp>
        <p:sp>
          <p:nvSpPr>
            <p:cNvPr id="48" name="Block Arc 47"/>
            <p:cNvSpPr/>
            <p:nvPr/>
          </p:nvSpPr>
          <p:spPr>
            <a:xfrm rot="3528437">
              <a:off x="8120403" y="1048821"/>
              <a:ext cx="273213" cy="202028"/>
            </a:xfrm>
            <a:prstGeom prst="blockArc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9" name="Moon 48"/>
            <p:cNvSpPr/>
            <p:nvPr/>
          </p:nvSpPr>
          <p:spPr>
            <a:xfrm flipH="1">
              <a:off x="8299174" y="796857"/>
              <a:ext cx="273544" cy="441354"/>
            </a:xfrm>
            <a:prstGeom prst="moon">
              <a:avLst>
                <a:gd name="adj" fmla="val 62749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4093578" y="452406"/>
            <a:ext cx="821636" cy="1086339"/>
            <a:chOff x="8017564" y="796857"/>
            <a:chExt cx="670894" cy="1086339"/>
          </a:xfrm>
        </p:grpSpPr>
        <p:sp>
          <p:nvSpPr>
            <p:cNvPr id="33" name="Flowchart: Connector 32"/>
            <p:cNvSpPr/>
            <p:nvPr/>
          </p:nvSpPr>
          <p:spPr>
            <a:xfrm>
              <a:off x="8017564" y="1126432"/>
              <a:ext cx="670894" cy="756764"/>
            </a:xfrm>
            <a:prstGeom prst="flowChartConnector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b="1" dirty="0">
                  <a:latin typeface=".VnAvant" panose="020B7200000000000000" pitchFamily="34" charset="0"/>
                </a:rPr>
                <a:t>n</a:t>
              </a:r>
            </a:p>
          </p:txBody>
        </p:sp>
        <p:sp>
          <p:nvSpPr>
            <p:cNvPr id="34" name="Block Arc 33"/>
            <p:cNvSpPr/>
            <p:nvPr/>
          </p:nvSpPr>
          <p:spPr>
            <a:xfrm rot="3528437">
              <a:off x="8120403" y="1048821"/>
              <a:ext cx="273213" cy="202028"/>
            </a:xfrm>
            <a:prstGeom prst="blockArc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5" name="Moon 34"/>
            <p:cNvSpPr/>
            <p:nvPr/>
          </p:nvSpPr>
          <p:spPr>
            <a:xfrm flipH="1">
              <a:off x="8299174" y="796857"/>
              <a:ext cx="273544" cy="441354"/>
            </a:xfrm>
            <a:prstGeom prst="moon">
              <a:avLst>
                <a:gd name="adj" fmla="val 62749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2974126" y="424981"/>
            <a:ext cx="821636" cy="1086339"/>
            <a:chOff x="8017564" y="796857"/>
            <a:chExt cx="670894" cy="1086339"/>
          </a:xfrm>
        </p:grpSpPr>
        <p:sp>
          <p:nvSpPr>
            <p:cNvPr id="25" name="Flowchart: Connector 24"/>
            <p:cNvSpPr/>
            <p:nvPr/>
          </p:nvSpPr>
          <p:spPr>
            <a:xfrm>
              <a:off x="8017564" y="1126432"/>
              <a:ext cx="670894" cy="756764"/>
            </a:xfrm>
            <a:prstGeom prst="flowChartConnector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b="1" dirty="0">
                  <a:latin typeface=".VnAvant" panose="020B7200000000000000" pitchFamily="34" charset="0"/>
                </a:rPr>
                <a:t>l</a:t>
              </a:r>
            </a:p>
          </p:txBody>
        </p:sp>
        <p:sp>
          <p:nvSpPr>
            <p:cNvPr id="26" name="Block Arc 25"/>
            <p:cNvSpPr/>
            <p:nvPr/>
          </p:nvSpPr>
          <p:spPr>
            <a:xfrm rot="3528437">
              <a:off x="8120403" y="1048821"/>
              <a:ext cx="273213" cy="202028"/>
            </a:xfrm>
            <a:prstGeom prst="blockArc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7" name="Moon 26"/>
            <p:cNvSpPr/>
            <p:nvPr/>
          </p:nvSpPr>
          <p:spPr>
            <a:xfrm flipH="1">
              <a:off x="8299174" y="796857"/>
              <a:ext cx="273544" cy="441354"/>
            </a:xfrm>
            <a:prstGeom prst="moon">
              <a:avLst>
                <a:gd name="adj" fmla="val 62749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309781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2257" y="0"/>
            <a:ext cx="12603480" cy="6937617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9229" y="1070693"/>
            <a:ext cx="533400" cy="1325563"/>
          </a:xfrm>
        </p:spPr>
        <p:txBody>
          <a:bodyPr>
            <a:normAutofit/>
          </a:bodyPr>
          <a:lstStyle/>
          <a:p>
            <a:r>
              <a:rPr lang="en-US" sz="7200" b="1" dirty="0" smtClean="0">
                <a:solidFill>
                  <a:schemeClr val="bg1"/>
                </a:solidFill>
                <a:latin typeface=".VnAvant" panose="020B7200000000000000" pitchFamily="34" charset="0"/>
              </a:rPr>
              <a:t>l</a:t>
            </a:r>
            <a:endParaRPr lang="en-US" sz="7200" b="1" dirty="0">
              <a:solidFill>
                <a:schemeClr val="bg1"/>
              </a:solidFill>
              <a:latin typeface=".VnAvant" panose="020B7200000000000000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821213" y="829156"/>
            <a:ext cx="99495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>
                <a:solidFill>
                  <a:schemeClr val="bg1"/>
                </a:solidFill>
                <a:latin typeface=".VnAvant" panose="020B7200000000000000" pitchFamily="34" charset="0"/>
              </a:rPr>
              <a:t>m</a:t>
            </a:r>
            <a:endParaRPr lang="en-US" sz="7200" b="1" dirty="0">
              <a:solidFill>
                <a:schemeClr val="bg1"/>
              </a:solidFill>
              <a:latin typeface=".VnAvant" panose="020B7200000000000000" pitchFamily="34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5408020" y="1379675"/>
            <a:ext cx="5334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>
                <a:solidFill>
                  <a:schemeClr val="bg1"/>
                </a:solidFill>
                <a:latin typeface=".VnAvant" panose="020B7200000000000000" pitchFamily="34" charset="0"/>
              </a:rPr>
              <a:t>n</a:t>
            </a:r>
            <a:endParaRPr lang="en-US" sz="7200" b="1" dirty="0">
              <a:solidFill>
                <a:schemeClr val="bg1"/>
              </a:solidFill>
              <a:latin typeface=".VnAvant" panose="020B7200000000000000" pitchFamily="34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1943099" y="2526712"/>
            <a:ext cx="460467" cy="13007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>
                <a:solidFill>
                  <a:schemeClr val="bg1"/>
                </a:solidFill>
                <a:latin typeface=".VnAvant" panose="020B7200000000000000" pitchFamily="34" charset="0"/>
              </a:rPr>
              <a:t>o</a:t>
            </a:r>
            <a:endParaRPr lang="en-US" sz="7200" b="1" dirty="0">
              <a:solidFill>
                <a:schemeClr val="bg1"/>
              </a:solidFill>
              <a:latin typeface=".VnAvant" panose="020B7200000000000000" pitchFamily="34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650376" y="2501854"/>
            <a:ext cx="5334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>
                <a:solidFill>
                  <a:schemeClr val="bg1"/>
                </a:solidFill>
                <a:latin typeface=".VnAvant" panose="020B7200000000000000" pitchFamily="34" charset="0"/>
              </a:rPr>
              <a:t>e</a:t>
            </a:r>
            <a:endParaRPr lang="en-US" sz="7200" b="1" dirty="0">
              <a:solidFill>
                <a:schemeClr val="bg1"/>
              </a:solidFill>
              <a:latin typeface=".VnAvant" panose="020B7200000000000000" pitchFamily="34" charset="0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7664086" y="2705238"/>
            <a:ext cx="5334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>
                <a:solidFill>
                  <a:schemeClr val="bg1"/>
                </a:solidFill>
                <a:latin typeface=".VnAvant" panose="020B7200000000000000" pitchFamily="34" charset="0"/>
              </a:rPr>
              <a:t>t</a:t>
            </a:r>
            <a:endParaRPr lang="en-US" sz="7200" b="1" dirty="0">
              <a:solidFill>
                <a:schemeClr val="bg1"/>
              </a:solidFill>
              <a:latin typeface=".VnAvant" panose="020B7200000000000000" pitchFamily="34" charset="0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3110321" y="3578891"/>
            <a:ext cx="5334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>
                <a:solidFill>
                  <a:schemeClr val="bg1"/>
                </a:solidFill>
                <a:latin typeface=".VnAvant" panose="020B7200000000000000" pitchFamily="34" charset="0"/>
              </a:rPr>
              <a:t>©</a:t>
            </a: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8197486" y="973000"/>
            <a:ext cx="5334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>
                <a:solidFill>
                  <a:schemeClr val="bg1"/>
                </a:solidFill>
                <a:latin typeface=".VnAvant" panose="020B7200000000000000" pitchFamily="34" charset="0"/>
              </a:rPr>
              <a:t>ª</a:t>
            </a: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5696083" y="3841706"/>
            <a:ext cx="5334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>
                <a:solidFill>
                  <a:schemeClr val="bg1"/>
                </a:solidFill>
                <a:latin typeface=".VnAvant" panose="020B7200000000000000" pitchFamily="34" charset="0"/>
              </a:rPr>
              <a:t>u</a:t>
            </a:r>
            <a:endParaRPr lang="en-US" sz="7200" b="1" dirty="0">
              <a:solidFill>
                <a:schemeClr val="bg1"/>
              </a:solidFill>
              <a:latin typeface=".VnAvant" panose="020B7200000000000000" pitchFamily="34" charset="0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1550740" y="3827417"/>
            <a:ext cx="5334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>
                <a:solidFill>
                  <a:schemeClr val="bg1"/>
                </a:solidFill>
                <a:latin typeface=".VnAvant" panose="020B7200000000000000" pitchFamily="34" charset="0"/>
              </a:rPr>
              <a:t>b</a:t>
            </a:r>
            <a:endParaRPr lang="en-US" sz="7200" b="1" dirty="0">
              <a:solidFill>
                <a:schemeClr val="bg1"/>
              </a:solidFill>
              <a:latin typeface=".VnAvant" panose="020B7200000000000000" pitchFamily="34" charset="0"/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9386752" y="2196723"/>
            <a:ext cx="5334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>
                <a:solidFill>
                  <a:schemeClr val="bg1"/>
                </a:solidFill>
                <a:latin typeface=".VnAvant" panose="020B7200000000000000" pitchFamily="34" charset="0"/>
              </a:rPr>
              <a:t>¬</a:t>
            </a: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8015145" y="4255961"/>
            <a:ext cx="5334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>
                <a:solidFill>
                  <a:schemeClr val="bg1"/>
                </a:solidFill>
                <a:latin typeface=".VnAvant" panose="020B7200000000000000" pitchFamily="34" charset="0"/>
              </a:rPr>
              <a:t>®</a:t>
            </a:r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9705704" y="871160"/>
            <a:ext cx="5334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err="1" smtClean="0">
                <a:solidFill>
                  <a:schemeClr val="bg1"/>
                </a:solidFill>
                <a:latin typeface=".VnAvant" panose="020B7200000000000000" pitchFamily="34" charset="0"/>
              </a:rPr>
              <a:t>i</a:t>
            </a:r>
            <a:endParaRPr lang="en-US" sz="7200" b="1" dirty="0">
              <a:solidFill>
                <a:schemeClr val="bg1"/>
              </a:solidFill>
              <a:latin typeface=".VnAvant" panose="020B7200000000000000" pitchFamily="34" charset="0"/>
            </a:endParaRPr>
          </a:p>
        </p:txBody>
      </p:sp>
      <p:sp>
        <p:nvSpPr>
          <p:cNvPr id="17" name="Title 1"/>
          <p:cNvSpPr txBox="1">
            <a:spLocks/>
          </p:cNvSpPr>
          <p:nvPr/>
        </p:nvSpPr>
        <p:spPr>
          <a:xfrm>
            <a:off x="4669902" y="4309439"/>
            <a:ext cx="5334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>
                <a:solidFill>
                  <a:schemeClr val="bg1"/>
                </a:solidFill>
                <a:latin typeface=".VnAvant" panose="020B7200000000000000" pitchFamily="34" charset="0"/>
              </a:rPr>
              <a:t>l</a:t>
            </a:r>
            <a:endParaRPr lang="en-US" sz="7200" b="1" dirty="0">
              <a:solidFill>
                <a:schemeClr val="bg1"/>
              </a:solidFill>
              <a:latin typeface=".VnAvant" panose="020B7200000000000000" pitchFamily="34" charset="0"/>
            </a:endParaRPr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>
            <a:off x="6112879" y="2471324"/>
            <a:ext cx="5334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>
                <a:solidFill>
                  <a:schemeClr val="bg1"/>
                </a:solidFill>
                <a:latin typeface=".VnAvant" panose="020B7200000000000000" pitchFamily="34" charset="0"/>
              </a:rPr>
              <a:t>d</a:t>
            </a:r>
            <a:endParaRPr lang="en-US" sz="7200" b="1" dirty="0">
              <a:solidFill>
                <a:schemeClr val="bg1"/>
              </a:solidFill>
              <a:latin typeface=".VnAvant" panose="020B7200000000000000" pitchFamily="34" charset="0"/>
            </a:endParaRPr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3487236" y="2396256"/>
            <a:ext cx="5334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>
                <a:solidFill>
                  <a:schemeClr val="bg1"/>
                </a:solidFill>
                <a:latin typeface=".VnAvant" panose="020B7200000000000000" pitchFamily="34" charset="0"/>
              </a:rPr>
              <a:t>a</a:t>
            </a:r>
            <a:endParaRPr lang="en-US" sz="7200" b="1" dirty="0">
              <a:solidFill>
                <a:schemeClr val="bg1"/>
              </a:solidFill>
              <a:latin typeface=".VnAvant" panose="020B7200000000000000" pitchFamily="34" charset="0"/>
            </a:endParaRPr>
          </a:p>
        </p:txBody>
      </p:sp>
      <p:sp>
        <p:nvSpPr>
          <p:cNvPr id="20" name="Title 1"/>
          <p:cNvSpPr txBox="1">
            <a:spLocks/>
          </p:cNvSpPr>
          <p:nvPr/>
        </p:nvSpPr>
        <p:spPr>
          <a:xfrm>
            <a:off x="9113653" y="3408434"/>
            <a:ext cx="5334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>
                <a:solidFill>
                  <a:schemeClr val="bg1"/>
                </a:solidFill>
                <a:latin typeface=".VnAvant" panose="020B7200000000000000" pitchFamily="34" charset="0"/>
              </a:rPr>
              <a:t>¨</a:t>
            </a:r>
          </a:p>
        </p:txBody>
      </p:sp>
      <p:sp>
        <p:nvSpPr>
          <p:cNvPr id="21" name="Title 1"/>
          <p:cNvSpPr txBox="1">
            <a:spLocks/>
          </p:cNvSpPr>
          <p:nvPr/>
        </p:nvSpPr>
        <p:spPr>
          <a:xfrm>
            <a:off x="2654611" y="1540155"/>
            <a:ext cx="5334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>
                <a:solidFill>
                  <a:schemeClr val="bg1"/>
                </a:solidFill>
                <a:latin typeface=".VnAvant" panose="020B7200000000000000" pitchFamily="34" charset="0"/>
              </a:rPr>
              <a:t>h</a:t>
            </a:r>
            <a:endParaRPr lang="en-US" sz="7200" b="1" dirty="0">
              <a:solidFill>
                <a:schemeClr val="bg1"/>
              </a:solidFill>
              <a:latin typeface=".VnAvant" panose="020B7200000000000000" pitchFamily="34" charset="0"/>
            </a:endParaRPr>
          </a:p>
        </p:txBody>
      </p:sp>
      <p:sp>
        <p:nvSpPr>
          <p:cNvPr id="22" name="Title 1"/>
          <p:cNvSpPr txBox="1">
            <a:spLocks/>
          </p:cNvSpPr>
          <p:nvPr/>
        </p:nvSpPr>
        <p:spPr>
          <a:xfrm>
            <a:off x="6717021" y="722474"/>
            <a:ext cx="5334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>
                <a:solidFill>
                  <a:schemeClr val="bg1"/>
                </a:solidFill>
                <a:latin typeface=".VnAvant" panose="020B7200000000000000" pitchFamily="34" charset="0"/>
              </a:rPr>
              <a:t>«</a:t>
            </a:r>
          </a:p>
        </p:txBody>
      </p:sp>
      <p:sp>
        <p:nvSpPr>
          <p:cNvPr id="23" name="Title 1"/>
          <p:cNvSpPr txBox="1">
            <a:spLocks/>
          </p:cNvSpPr>
          <p:nvPr/>
        </p:nvSpPr>
        <p:spPr>
          <a:xfrm>
            <a:off x="7043496" y="4490198"/>
            <a:ext cx="5334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>
                <a:solidFill>
                  <a:schemeClr val="bg1"/>
                </a:solidFill>
                <a:latin typeface=".VnAvant" panose="020B7200000000000000" pitchFamily="34" charset="0"/>
              </a:rPr>
              <a:t>k</a:t>
            </a:r>
            <a:endParaRPr lang="en-US" sz="7200" b="1" dirty="0">
              <a:solidFill>
                <a:schemeClr val="bg1"/>
              </a:solidFill>
              <a:latin typeface=".VnAvant" panose="020B7200000000000000" pitchFamily="34" charset="0"/>
            </a:endParaRPr>
          </a:p>
        </p:txBody>
      </p:sp>
      <p:sp>
        <p:nvSpPr>
          <p:cNvPr id="24" name="Title 1"/>
          <p:cNvSpPr txBox="1">
            <a:spLocks/>
          </p:cNvSpPr>
          <p:nvPr/>
        </p:nvSpPr>
        <p:spPr>
          <a:xfrm>
            <a:off x="5331939" y="4904454"/>
            <a:ext cx="99495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>
                <a:solidFill>
                  <a:schemeClr val="bg1"/>
                </a:solidFill>
                <a:latin typeface=".VnAvant" panose="020B7200000000000000" pitchFamily="34" charset="0"/>
              </a:rPr>
              <a:t>m</a:t>
            </a:r>
            <a:endParaRPr lang="en-US" sz="7200" b="1" dirty="0">
              <a:solidFill>
                <a:schemeClr val="bg1"/>
              </a:solidFill>
              <a:latin typeface=".VnAvant" panose="020B7200000000000000" pitchFamily="34" charset="0"/>
            </a:endParaRPr>
          </a:p>
        </p:txBody>
      </p:sp>
      <p:sp>
        <p:nvSpPr>
          <p:cNvPr id="25" name="Title 1"/>
          <p:cNvSpPr txBox="1">
            <a:spLocks/>
          </p:cNvSpPr>
          <p:nvPr/>
        </p:nvSpPr>
        <p:spPr>
          <a:xfrm>
            <a:off x="8370577" y="2067320"/>
            <a:ext cx="5334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>
                <a:solidFill>
                  <a:schemeClr val="bg1"/>
                </a:solidFill>
                <a:latin typeface=".VnAvant" panose="020B7200000000000000" pitchFamily="34" charset="0"/>
              </a:rPr>
              <a:t>n</a:t>
            </a:r>
            <a:endParaRPr lang="en-US" sz="7200" b="1" dirty="0">
              <a:solidFill>
                <a:schemeClr val="bg1"/>
              </a:solidFill>
              <a:latin typeface=".VnAvant" panose="020B7200000000000000" pitchFamily="34" charset="0"/>
            </a:endParaRPr>
          </a:p>
        </p:txBody>
      </p:sp>
      <p:sp>
        <p:nvSpPr>
          <p:cNvPr id="26" name="Title 1"/>
          <p:cNvSpPr txBox="1">
            <a:spLocks/>
          </p:cNvSpPr>
          <p:nvPr/>
        </p:nvSpPr>
        <p:spPr>
          <a:xfrm>
            <a:off x="6863342" y="3368019"/>
            <a:ext cx="5334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>
                <a:solidFill>
                  <a:schemeClr val="bg1"/>
                </a:solidFill>
                <a:latin typeface=".VnAvant" panose="020B7200000000000000" pitchFamily="34" charset="0"/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3461578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5" grpId="1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770"/>
          <a:stretch/>
        </p:blipFill>
        <p:spPr>
          <a:xfrm>
            <a:off x="-99647" y="-1"/>
            <a:ext cx="12291647" cy="685800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2027" y="5797386"/>
            <a:ext cx="6980583" cy="861392"/>
          </a:xfrm>
        </p:spPr>
        <p:txBody>
          <a:bodyPr/>
          <a:lstStyle/>
          <a:p>
            <a:r>
              <a:rPr lang="en-US" dirty="0">
                <a:latin typeface=".VnTime" panose="020B7200000000000000" pitchFamily="34" charset="0"/>
              </a:rPr>
              <a:t> 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5783" y="1230881"/>
            <a:ext cx="8474767" cy="4367283"/>
          </a:xfr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4222805" y="5899062"/>
            <a:ext cx="786517" cy="7321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b="1" dirty="0">
                <a:solidFill>
                  <a:srgbClr val="002060"/>
                </a:solidFill>
                <a:latin typeface=".VnAvant" panose="020B7200000000000000" pitchFamily="34" charset="0"/>
              </a:rPr>
              <a:t>H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863546" y="5899062"/>
            <a:ext cx="463827" cy="7321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b="1" dirty="0">
                <a:solidFill>
                  <a:srgbClr val="002060"/>
                </a:solidFill>
                <a:latin typeface=".VnAvant" panose="020B7200000000000000" pitchFamily="34" charset="0"/>
              </a:rPr>
              <a:t>o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5529340" y="5926623"/>
            <a:ext cx="463827" cy="7321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b="1" dirty="0">
                <a:solidFill>
                  <a:srgbClr val="002060"/>
                </a:solidFill>
                <a:latin typeface=".VnAvant" panose="020B7200000000000000" pitchFamily="34" charset="0"/>
              </a:rPr>
              <a:t>a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6517821" y="5891087"/>
            <a:ext cx="463827" cy="7321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8000" b="1" dirty="0">
              <a:latin typeface=".VnAvant" panose="020B7200000000000000" pitchFamily="34" charset="0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6504565" y="5899062"/>
            <a:ext cx="463827" cy="7321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b="1" dirty="0">
                <a:solidFill>
                  <a:srgbClr val="002060"/>
                </a:solidFill>
                <a:latin typeface=".VnAvant" panose="020B7200000000000000" pitchFamily="34" charset="0"/>
              </a:rPr>
              <a:t>l</a:t>
            </a: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6747180" y="5871501"/>
            <a:ext cx="463827" cy="7321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b="1" dirty="0">
                <a:solidFill>
                  <a:srgbClr val="002060"/>
                </a:solidFill>
                <a:latin typeface=".VnAvant" panose="020B7200000000000000" pitchFamily="34" charset="0"/>
              </a:rPr>
              <a:t>y</a:t>
            </a:r>
          </a:p>
        </p:txBody>
      </p:sp>
    </p:spTree>
    <p:extLst>
      <p:ext uri="{BB962C8B-B14F-4D97-AF65-F5344CB8AC3E}">
        <p14:creationId xmlns:p14="http://schemas.microsoft.com/office/powerpoint/2010/main" val="3714025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5833E-6 -2.59259E-6 L 0.02018 -0.8518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3" y="-425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5E-6 4.07407E-6 L -0.03568 -0.84977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84" y="-4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0" y="-1"/>
            <a:ext cx="12324522" cy="7397087"/>
            <a:chOff x="0" y="-1"/>
            <a:chExt cx="12324522" cy="7397087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-1"/>
              <a:ext cx="12324522" cy="7397087"/>
            </a:xfrm>
            <a:prstGeom prst="rect">
              <a:avLst/>
            </a:prstGeom>
          </p:spPr>
        </p:pic>
        <p:sp>
          <p:nvSpPr>
            <p:cNvPr id="7" name="Rectangle 6"/>
            <p:cNvSpPr/>
            <p:nvPr/>
          </p:nvSpPr>
          <p:spPr>
            <a:xfrm>
              <a:off x="864704" y="3507475"/>
              <a:ext cx="2042269" cy="31253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8194" y="433553"/>
            <a:ext cx="1804869" cy="587171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9600" b="1" dirty="0">
                <a:solidFill>
                  <a:srgbClr val="002060"/>
                </a:solidFill>
                <a:latin typeface=".VnAvant" panose="020B7200000000000000" pitchFamily="34" charset="0"/>
              </a:rPr>
              <a:t>l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128185" y="430377"/>
            <a:ext cx="1804869" cy="58717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49600" b="1" dirty="0">
                <a:solidFill>
                  <a:srgbClr val="FF0000"/>
                </a:solidFill>
                <a:latin typeface=".VnAvant" panose="020B7200000000000000" pitchFamily="34" charset="0"/>
              </a:rPr>
              <a:t>l</a:t>
            </a:r>
          </a:p>
        </p:txBody>
      </p:sp>
    </p:spTree>
    <p:extLst>
      <p:ext uri="{BB962C8B-B14F-4D97-AF65-F5344CB8AC3E}">
        <p14:creationId xmlns:p14="http://schemas.microsoft.com/office/powerpoint/2010/main" val="1523918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770"/>
          <a:stretch/>
        </p:blipFill>
        <p:spPr>
          <a:xfrm>
            <a:off x="0" y="-66261"/>
            <a:ext cx="12291647" cy="6858001"/>
          </a:xfrm>
          <a:prstGeom prst="rect">
            <a:avLst/>
          </a:prstGeom>
        </p:spPr>
      </p:pic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3365" y="1117639"/>
            <a:ext cx="8404916" cy="4527079"/>
          </a:xfr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4222805" y="5899062"/>
            <a:ext cx="786517" cy="7321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b="1" dirty="0">
                <a:solidFill>
                  <a:srgbClr val="002060"/>
                </a:solidFill>
                <a:latin typeface=".VnAvant" panose="020B7200000000000000" pitchFamily="34" charset="0"/>
              </a:rPr>
              <a:t>H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863546" y="5899062"/>
            <a:ext cx="463827" cy="7321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b="1" dirty="0">
                <a:solidFill>
                  <a:srgbClr val="002060"/>
                </a:solidFill>
                <a:latin typeface=".VnAvant" panose="020B7200000000000000" pitchFamily="34" charset="0"/>
              </a:rPr>
              <a:t>o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5529340" y="5912975"/>
            <a:ext cx="463827" cy="7321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b="1" dirty="0">
                <a:solidFill>
                  <a:srgbClr val="002060"/>
                </a:solidFill>
                <a:latin typeface=".VnAvant" panose="020B7200000000000000" pitchFamily="34" charset="0"/>
              </a:rPr>
              <a:t>a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6504565" y="5899062"/>
            <a:ext cx="463827" cy="7321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b="1" dirty="0">
                <a:solidFill>
                  <a:srgbClr val="002060"/>
                </a:solidFill>
                <a:latin typeface=".VnAvant" panose="020B7200000000000000" pitchFamily="34" charset="0"/>
              </a:rPr>
              <a:t>s</a:t>
            </a: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6959212" y="5871501"/>
            <a:ext cx="463827" cy="7321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b="1" dirty="0">
                <a:solidFill>
                  <a:srgbClr val="002060"/>
                </a:solidFill>
                <a:latin typeface=".VnAvant" panose="020B7200000000000000" pitchFamily="34" charset="0"/>
              </a:rPr>
              <a:t>e</a:t>
            </a: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7585250" y="5871501"/>
            <a:ext cx="463827" cy="7321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b="1" dirty="0">
                <a:solidFill>
                  <a:srgbClr val="002060"/>
                </a:solidFill>
                <a:latin typeface=".VnAvant" panose="020B7200000000000000" pitchFamily="34" charset="0"/>
              </a:rPr>
              <a:t>n</a:t>
            </a:r>
          </a:p>
        </p:txBody>
      </p:sp>
    </p:spTree>
    <p:extLst>
      <p:ext uri="{BB962C8B-B14F-4D97-AF65-F5344CB8AC3E}">
        <p14:creationId xmlns:p14="http://schemas.microsoft.com/office/powerpoint/2010/main" val="2355531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5E-6 4.07407E-6 L -0.01511 -0.8516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55" y="-425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68 -0.00764 L 0.00638 -0.85764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8" y="-4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-7.40741E-7 L -0.01953 -0.84583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77" y="-422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1"/>
            <a:ext cx="12324522" cy="7397087"/>
            <a:chOff x="0" y="-1"/>
            <a:chExt cx="12324522" cy="7397087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-1"/>
              <a:ext cx="12324522" cy="7397087"/>
            </a:xfrm>
            <a:prstGeom prst="rect">
              <a:avLst/>
            </a:prstGeom>
          </p:spPr>
        </p:pic>
        <p:sp>
          <p:nvSpPr>
            <p:cNvPr id="6" name="Rectangle 5"/>
            <p:cNvSpPr/>
            <p:nvPr/>
          </p:nvSpPr>
          <p:spPr>
            <a:xfrm>
              <a:off x="864704" y="3507475"/>
              <a:ext cx="2042269" cy="31253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4704" y="-198782"/>
            <a:ext cx="10515600" cy="630948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9600" b="1" dirty="0">
                <a:solidFill>
                  <a:srgbClr val="002060"/>
                </a:solidFill>
                <a:latin typeface=".VnAvant" panose="020B7200000000000000" pitchFamily="34" charset="0"/>
              </a:rPr>
              <a:t>n</a:t>
            </a:r>
          </a:p>
        </p:txBody>
      </p:sp>
      <p:sp>
        <p:nvSpPr>
          <p:cNvPr id="4" name="Rectangle 3"/>
          <p:cNvSpPr/>
          <p:nvPr/>
        </p:nvSpPr>
        <p:spPr>
          <a:xfrm>
            <a:off x="4540602" y="1722782"/>
            <a:ext cx="879536" cy="350958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pic>
        <p:nvPicPr>
          <p:cNvPr id="5" name="Content Placeholder 3" descr="Screen Clippi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819" b="6449"/>
          <a:stretch/>
        </p:blipFill>
        <p:spPr>
          <a:xfrm>
            <a:off x="5367130" y="1547446"/>
            <a:ext cx="2482642" cy="3684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0196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162388"/>
            <a:ext cx="12324522" cy="7397087"/>
            <a:chOff x="0" y="-1"/>
            <a:chExt cx="12324522" cy="7397087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-1"/>
              <a:ext cx="12324522" cy="7397087"/>
            </a:xfrm>
            <a:prstGeom prst="rect">
              <a:avLst/>
            </a:prstGeom>
          </p:spPr>
        </p:pic>
        <p:sp>
          <p:nvSpPr>
            <p:cNvPr id="6" name="Rectangle 5"/>
            <p:cNvSpPr/>
            <p:nvPr/>
          </p:nvSpPr>
          <p:spPr>
            <a:xfrm>
              <a:off x="864704" y="3507475"/>
              <a:ext cx="2042269" cy="31253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02673" y="142412"/>
            <a:ext cx="4171121" cy="630948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9600" b="1" dirty="0">
                <a:solidFill>
                  <a:srgbClr val="002060"/>
                </a:solidFill>
                <a:latin typeface=".VnAvant" panose="020B7200000000000000" pitchFamily="34" charset="0"/>
              </a:rPr>
              <a:t>n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4395" y="1966179"/>
            <a:ext cx="2543175" cy="3629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5591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324522" cy="7397087"/>
            <a:chOff x="0" y="-1"/>
            <a:chExt cx="12324522" cy="7397087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-1"/>
              <a:ext cx="12324522" cy="7397087"/>
            </a:xfrm>
            <a:prstGeom prst="rect">
              <a:avLst/>
            </a:prstGeom>
          </p:spPr>
        </p:pic>
        <p:sp>
          <p:nvSpPr>
            <p:cNvPr id="6" name="Rectangle 5"/>
            <p:cNvSpPr/>
            <p:nvPr/>
          </p:nvSpPr>
          <p:spPr>
            <a:xfrm>
              <a:off x="864704" y="3507475"/>
              <a:ext cx="2042269" cy="31253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370121" y="-52218"/>
            <a:ext cx="10515600" cy="630948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9600" b="1" dirty="0">
                <a:solidFill>
                  <a:srgbClr val="FF0000"/>
                </a:solidFill>
                <a:latin typeface=".VnAvant" panose="020B7200000000000000" pitchFamily="34" charset="0"/>
              </a:rPr>
              <a:t>m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8823" y="1779980"/>
            <a:ext cx="2543175" cy="362902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2128" y="1778653"/>
            <a:ext cx="2582931" cy="3629025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238113" y="1779980"/>
            <a:ext cx="879536" cy="3614446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2920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7301949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7104" y="960118"/>
            <a:ext cx="11080845" cy="592517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700" b="1" dirty="0">
                <a:solidFill>
                  <a:srgbClr val="FF0000"/>
                </a:solidFill>
                <a:latin typeface=".VnAvant" panose="020B7200000000000000" pitchFamily="34" charset="0"/>
              </a:rPr>
              <a:t>l  n  m</a:t>
            </a:r>
          </a:p>
        </p:txBody>
      </p:sp>
      <p:sp>
        <p:nvSpPr>
          <p:cNvPr id="4" name="Rectangle 3"/>
          <p:cNvSpPr/>
          <p:nvPr/>
        </p:nvSpPr>
        <p:spPr>
          <a:xfrm>
            <a:off x="1128662" y="1364777"/>
            <a:ext cx="550013" cy="27432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073154" y="2094936"/>
            <a:ext cx="520443" cy="2060813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302375" y="2067638"/>
            <a:ext cx="520443" cy="2060813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0009" y="2026698"/>
            <a:ext cx="1543111" cy="212905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2596" y="1999400"/>
            <a:ext cx="1543111" cy="2129051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5045" y="1999400"/>
            <a:ext cx="1543111" cy="2129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910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7144"/>
          <a:stretch/>
        </p:blipFill>
        <p:spPr>
          <a:xfrm>
            <a:off x="29614" y="0"/>
            <a:ext cx="12192000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3543" y="27293"/>
            <a:ext cx="512336" cy="21941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0" b="1" dirty="0">
                <a:latin typeface=".VnAvant" panose="020B7200000000000000" pitchFamily="34" charset="0"/>
              </a:rPr>
              <a:t>l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9160362" y="27293"/>
            <a:ext cx="512338" cy="20729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8000" b="1" dirty="0">
                <a:latin typeface=".VnAvant" panose="020B7200000000000000" pitchFamily="34" charset="0"/>
              </a:rPr>
              <a:t>n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661946" y="31695"/>
            <a:ext cx="512336" cy="284698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8000" b="1" dirty="0">
                <a:latin typeface=".VnAvant" panose="020B7200000000000000" pitchFamily="34" charset="0"/>
              </a:rPr>
              <a:t>m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793543" y="2483889"/>
            <a:ext cx="512336" cy="21941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8000" b="1" dirty="0">
                <a:latin typeface=".VnAvant" panose="020B7200000000000000" pitchFamily="34" charset="0"/>
              </a:rPr>
              <a:t>L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601666" y="2483889"/>
            <a:ext cx="512336" cy="21941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8000" b="1" dirty="0">
                <a:latin typeface=".VnAvant" panose="020B7200000000000000" pitchFamily="34" charset="0"/>
              </a:rPr>
              <a:t>M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9013082" y="2483889"/>
            <a:ext cx="512336" cy="21941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8000" b="1" dirty="0">
                <a:latin typeface=".VnAvant" panose="020B7200000000000000" pitchFamily="34" charset="0"/>
              </a:rPr>
              <a:t>N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3082" y="5654558"/>
            <a:ext cx="1416379" cy="93424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4842" y="4849685"/>
            <a:ext cx="762073" cy="1751748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9991" y="5654558"/>
            <a:ext cx="2180015" cy="946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0826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388</TotalTime>
  <Words>115</Words>
  <Application>Microsoft Office PowerPoint</Application>
  <PresentationFormat>Widescreen</PresentationFormat>
  <Paragraphs>72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.VnAvant</vt:lpstr>
      <vt:lpstr>.VnAvantH</vt:lpstr>
      <vt:lpstr>.VnTime</vt:lpstr>
      <vt:lpstr>Arial</vt:lpstr>
      <vt:lpstr>Calibri</vt:lpstr>
      <vt:lpstr>Calibri Light</vt:lpstr>
      <vt:lpstr>Wingdings</vt:lpstr>
      <vt:lpstr>Office Theme</vt:lpstr>
      <vt:lpstr>Gi¸o ¸n Lµm quen ch÷ c¸I l,m,n</vt:lpstr>
      <vt:lpstr>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Trß ch¬i BÐ tinh m¾t</vt:lpstr>
      <vt:lpstr>BÐ h·y h¸i ®óng qu¶ vµ ®Ó vµo ræ cã ch÷ t­u¬ng øng nhÐ</vt:lpstr>
      <vt:lpstr>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Techsi.vn</cp:lastModifiedBy>
  <cp:revision>62</cp:revision>
  <dcterms:created xsi:type="dcterms:W3CDTF">2018-01-04T14:02:48Z</dcterms:created>
  <dcterms:modified xsi:type="dcterms:W3CDTF">2024-01-06T04:25:50Z</dcterms:modified>
</cp:coreProperties>
</file>