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572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UBND QUẬN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06699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iáo </a:t>
            </a:r>
            <a:r>
              <a:rPr lang="en-US" sz="3200" b="1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7" y="762000"/>
            <a:ext cx="150812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296</Words>
  <Application>Microsoft Office PowerPoint</Application>
  <PresentationFormat>On-screen Show (4:3)</PresentationFormat>
  <Paragraphs>48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51</cp:revision>
  <dcterms:created xsi:type="dcterms:W3CDTF">2012-02-06T13:30:08Z</dcterms:created>
  <dcterms:modified xsi:type="dcterms:W3CDTF">2024-01-08T03:16:47Z</dcterms:modified>
</cp:coreProperties>
</file>