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88" r:id="rId5"/>
    <p:sldId id="257" r:id="rId6"/>
    <p:sldId id="258" r:id="rId7"/>
    <p:sldId id="262" r:id="rId8"/>
    <p:sldId id="259" r:id="rId9"/>
    <p:sldId id="263" r:id="rId10"/>
    <p:sldId id="282" r:id="rId11"/>
    <p:sldId id="260" r:id="rId12"/>
    <p:sldId id="266" r:id="rId13"/>
    <p:sldId id="265" r:id="rId14"/>
    <p:sldId id="269" r:id="rId15"/>
    <p:sldId id="270" r:id="rId16"/>
    <p:sldId id="271" r:id="rId17"/>
    <p:sldId id="272" r:id="rId18"/>
    <p:sldId id="273" r:id="rId19"/>
    <p:sldId id="276" r:id="rId20"/>
    <p:sldId id="275" r:id="rId21"/>
    <p:sldId id="283" r:id="rId22"/>
    <p:sldId id="284" r:id="rId23"/>
    <p:sldId id="277" r:id="rId24"/>
    <p:sldId id="285" r:id="rId25"/>
    <p:sldId id="278" r:id="rId26"/>
    <p:sldId id="286" r:id="rId27"/>
    <p:sldId id="280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9CAF2-6FEF-4AF0-B8FD-B744CC001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377159-8D27-42BA-9B9D-14D825743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44342-476F-4EC6-A256-59D83682F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3628-0A01-4688-8954-053F51D1C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0C07-422D-4DF5-A440-5B7B7FB2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1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34D69-EA3A-41E7-91DC-11672D3A1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D95E6-E08D-412D-9271-E2244364F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10DEC-EC6D-44C3-8628-2176FEF92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6FC94-63FD-4471-BF4D-B1D6E2A7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C4DCB-7B8D-4B09-A1DB-D5585076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87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1B1C9C-382D-478D-AE2C-F226EA386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2E464-9DF8-494F-85EE-BBDB2235A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C9A6B-FE75-4817-AD6F-6160F3B4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F2B6E-29C4-40AE-AFFE-1CBC0A5D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7DCC2-FA53-4B15-BCDC-8CB71D02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95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2AE4C3-BA27-4CA3-B41B-395962E1A8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B9D6D0-47B9-4F42-A091-D8BB4584C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AD9385-980C-430E-82C1-78E79621A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85FDD-749F-4B11-A963-5BBBC36B17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4410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327B01-29C0-4E00-AD7C-9D95B66A02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F605B8-3E4A-43C7-AD33-89C516DBDA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A9AC01-BECD-4D86-88CA-2E66AD7E0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E23F-4CDF-4CCA-B4D4-EC95FDA8A46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203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18E86A-5CE6-40A2-BAE5-0624126A8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67B87E-51F3-48F8-AAE7-8B9567DF8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925C25-C7A9-409E-951D-0AEC7D8D22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2214B-10B5-40C9-A350-CB6DEA70AF5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145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24E471-2412-465D-A0B5-F8319EB0A6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3BC62-18CA-4E7F-8C9B-A04D95D844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A0602-66E5-4D0C-92E4-3D284DD930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1AE21-216D-4EFE-99D9-7A02574E2F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6299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815A02-40D5-4EB8-BB22-618CC3EB24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DCBAB53-7B03-44AB-87FF-1991522C01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5FE3902-BA2E-4BA7-824B-B4AFA4353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826B5-A62B-4C2D-8B7E-C6F7CD91E9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92860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3D44145-3806-490D-81F1-356BC72F7B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C124FA-29F7-405C-967D-2B9D3571A2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FADE81-DAC2-4B3D-AC35-BF32719378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D4CE5-0A20-45CE-8658-C2CAAB604B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9543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458146-8B28-4DFA-B505-75566E3424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B3D030-ADAE-494F-9451-0F3FB519F8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83410E7-E1E1-4C09-9577-1E189FBD2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9C806-2597-419A-AC9A-8E8A484C12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2208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84E8FD-D2BA-4A41-8FD1-7C965EC5E3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9CAB2B-FD08-432C-B9B4-DA55A0760C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A4CC9D-ED3A-4055-B4C1-1A0D58FEB6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7EEA7-1B08-46F5-9515-DDC8F46BAA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718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51223-1128-4C71-AC37-B7DF6061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29CB8-8FB8-447D-87DA-16096329F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E6016-4679-4524-9360-F4D8BE60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05370-B4DE-4721-A389-A46F01FC4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6D233-C938-497C-9ECB-E5686FD2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59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A4F3E1-1D6F-4E8C-A7B2-06BF329D9E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0FFDF3-32D0-45BE-B006-A86DF238D4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DA1C57-91C8-490E-8E27-A8FC2304D2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8049-B8E5-4EC1-9717-A3C86090B56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4244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D551DD-48AF-4C4F-835D-F26E295FD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715C3F-BF47-4233-9264-7839B46939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665A09-1357-4F6E-8BCA-BEF2C304C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650A4-9435-4436-87BF-27C9AC4FFA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7186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3D633A-BC9D-4A53-905F-721BC44D64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B41189-5CD3-4200-8616-C2C3ED60B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69492E-87CD-45DA-93F4-172B76FC0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69AAF-1179-40AC-A5E6-2CA8EA364B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6310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57D9E8-2857-48CD-820A-5DF52FD32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E1C3F9-55E2-4691-9D6F-89136DB00E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337CC0-5291-4603-B7D1-0D7FC524F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8FEA0-DD23-4D1D-B84E-02ECF1294A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9969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6477E9-0390-4356-908E-C1F7A1F5C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7F64B8-8F71-4C65-84DB-4214EFFA7D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DCE15A-D9B8-4D08-B903-1142402A6F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49CE5-B015-4FC4-9C77-A1A5AC3B11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44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468425-305E-4FD9-AB7A-68C253DCFB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24857F-C503-4495-8C1B-3C056F3C63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311C61-23FF-4416-BEEC-963FE03273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EA690-99DC-4AAC-8533-EDC0D9BF2F0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0581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2A8B3B-395A-47D2-A03B-2EC332BF4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969997-E445-47AA-A330-A10B2F78E3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65747F-E464-4A51-8BCA-C822C63828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1128B-401F-4CA3-B366-33CB9C591D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4051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DB6622-F7D6-40D2-84A2-D6E565B01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AF6108F-7E06-4318-8D73-1C5BA92ECB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232FF4-0049-4EAA-A791-BEC891646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553A5-AC78-47A5-8D19-99EEBF5502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2632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705140F-8699-4B18-99EF-903747752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9AD671-58FC-4FB8-91C7-2ACDA30AD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50880E-5FA6-4171-90D8-7CF6AED6C5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E0357-2EFA-446F-8F58-98280E0919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0389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93BBC40-5E55-4FBD-8F51-5BDB1F4FF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F61A555-04C0-482C-BD54-F90785849E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42E82F-7FAC-4B79-8431-FD902FC2F2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37DA7-C745-4EA1-9148-50DEAACF75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777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AA9F8-3C76-44E5-9359-C4304B4A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BED4A-9E4F-44EC-AC91-46F490C5B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77565-835E-4B08-B3DA-1CF303AB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40923-BBFF-4854-8678-7D243006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AA809-00AE-4566-AD37-99AD6D578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4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3D542F-EDF3-4340-AE37-FC3DE68253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48973-31FE-4F47-A786-2225377AD1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195004-6F53-4184-83BD-8AF07FB658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3A9E1-5159-443E-9B97-0F7406A3915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60625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4908C0-0CF1-46EE-8A58-DDA73AF52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F5C1B4-62D5-485F-A8B2-D7C1C7E66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2CEA7F-0F48-4271-905C-1C89176DF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DB0E6-EF94-45A5-B1DD-4935B885270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3271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233406-E931-4745-B536-007884A16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47847B-2139-4D84-80AF-260EA16B5F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090DFA-BDAD-4A9C-AEC2-B1D056F7FB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D65F3-77D2-45ED-9589-B5FD508E3D9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6679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2669AA-C033-412F-872A-EABF4B7000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4463EC-D9B6-4429-AADE-D150F79F5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3E0D90-50F2-4F78-B980-1A0E587A60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5FB2E-4013-4E81-B564-86672F297C1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603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94F41-2E24-4533-B507-291BEA38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21DB9-F11E-45E0-A251-4CAFA4B80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C53058-1046-4EE3-AD0A-D32DC401B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49A55-D8BA-44BF-A6F5-B9C48190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83CD3-6606-4269-8100-A6CA93F5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2BB09-0D22-4679-878B-B353518D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25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44BF7-04A0-42A8-AB12-25FE1F2B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23138-0806-416F-9B51-623417017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AE92D-A4A0-458D-B94A-BD43DEAB0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AE4FA-FD0C-497E-BCB4-3188A83961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1E4238-2FF3-4B8A-9F44-D39B949E1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F71E7B-5A14-4940-AE2C-0883FB63F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40C6B8-A2D2-469E-A6A4-1B5EE609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ABB3A-90E4-4D6C-A823-EBD126C2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3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4333-161D-4D02-B7FD-62AA102C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AA23EA-7A26-43B7-949A-6D7DFB52D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813E9-09DE-4A67-87D2-93A37B39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C2893-F1E8-4371-B00B-B9C9A8C55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7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A5F21-C32D-4DB5-9049-68A2829E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DCA6-EB0E-448F-85CA-FCBB9896D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0E438-3CAE-4AA7-913D-E01BE0CCA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3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BCF94-F02D-4ED8-8515-6E48F71B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A30C9-39F4-44C5-80FE-78FBA7266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18198-7AC2-4225-A20A-27F436A8F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3536F-E648-4874-966E-9CD07D0E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9DBAF-EC7D-4762-A32F-53DDA6BC8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F8176-E22F-457D-BC1D-9AF7938C3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4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225A-6E06-447B-B29F-2F09AC73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DB4C4-597D-4027-A5A2-7F3121155D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4D2DDC-EAC9-40FE-A917-607D77667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916F8-A91F-44EA-B846-7EDFD96B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4B33-84DE-4E43-82F1-021280A76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B3306D-24EC-46B3-9B1A-A345627B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1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008AA9-3543-4F8D-BEFE-C8A4FB37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690A0-49CC-45C7-8C26-61D5B12A1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223A7-8E9D-4B41-B1A0-E5A4FCA1E4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1C589-4CF8-4BFB-BBF6-C53C5D5D1C8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67120-BFC6-4A50-9E6B-B84B36F84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3669C-6F4B-4853-AAF4-A5D1672B4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1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3A03B9-3E35-45F9-ADF5-456AF124A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3C9E493-D64C-433F-B91E-B5EAD6810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1FFB625-B4DC-4F83-BFFC-B8872DD92A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661F335-F739-4CDA-A26A-DF5376556F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322315-69E9-4697-B8F3-2A8FE085B16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748257E-AF92-4067-BECD-90B3BCB10CD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573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2B75A9D-CBE9-4888-8287-D619DE96E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B2FE76E-3E9F-4E08-8ACB-EB4419AAE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3B57CB0-DE14-4398-979D-7B17CE874C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F9660F6-5AD7-4143-BF54-41643336FB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00E58FD-3335-4D77-AB07-8DAE0AE9D9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B5D60CF-4943-4946-B103-66C12D9AC8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948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jpeg"/><Relationship Id="rId5" Type="http://schemas.openxmlformats.org/officeDocument/2006/relationships/image" Target="../media/image15.gi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gif"/><Relationship Id="rId7" Type="http://schemas.openxmlformats.org/officeDocument/2006/relationships/image" Target="../media/image11.png"/><Relationship Id="rId12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6.gif"/><Relationship Id="rId4" Type="http://schemas.openxmlformats.org/officeDocument/2006/relationships/image" Target="../media/image7.png"/><Relationship Id="rId9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gif"/><Relationship Id="rId5" Type="http://schemas.openxmlformats.org/officeDocument/2006/relationships/image" Target="../media/image19.gif"/><Relationship Id="rId4" Type="http://schemas.openxmlformats.org/officeDocument/2006/relationships/image" Target="../media/image42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16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6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7.png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12" Type="http://schemas.openxmlformats.org/officeDocument/2006/relationships/image" Target="../media/image26.png"/><Relationship Id="rId2" Type="http://schemas.openxmlformats.org/officeDocument/2006/relationships/image" Target="../media/image6.gif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11" Type="http://schemas.openxmlformats.org/officeDocument/2006/relationships/image" Target="../media/image25.png"/><Relationship Id="rId5" Type="http://schemas.openxmlformats.org/officeDocument/2006/relationships/image" Target="../media/image22.jpeg"/><Relationship Id="rId1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21.jpeg"/><Relationship Id="rId9" Type="http://schemas.openxmlformats.org/officeDocument/2006/relationships/image" Target="../media/image12.png"/><Relationship Id="rId1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16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7.png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12" Type="http://schemas.openxmlformats.org/officeDocument/2006/relationships/image" Target="../media/image26.png"/><Relationship Id="rId17" Type="http://schemas.openxmlformats.org/officeDocument/2006/relationships/image" Target="../media/image17.png"/><Relationship Id="rId2" Type="http://schemas.openxmlformats.org/officeDocument/2006/relationships/image" Target="../media/image6.gif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5.png"/><Relationship Id="rId5" Type="http://schemas.openxmlformats.org/officeDocument/2006/relationships/image" Target="../media/image22.jpeg"/><Relationship Id="rId15" Type="http://schemas.openxmlformats.org/officeDocument/2006/relationships/image" Target="../media/image29.png"/><Relationship Id="rId10" Type="http://schemas.openxmlformats.org/officeDocument/2006/relationships/image" Target="../media/image13.png"/><Relationship Id="rId4" Type="http://schemas.openxmlformats.org/officeDocument/2006/relationships/image" Target="../media/image21.jpeg"/><Relationship Id="rId9" Type="http://schemas.openxmlformats.org/officeDocument/2006/relationships/image" Target="../media/image12.png"/><Relationship Id="rId1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7.png"/><Relationship Id="rId18" Type="http://schemas.openxmlformats.org/officeDocument/2006/relationships/image" Target="../media/image19.gif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12" Type="http://schemas.openxmlformats.org/officeDocument/2006/relationships/image" Target="../media/image26.png"/><Relationship Id="rId17" Type="http://schemas.openxmlformats.org/officeDocument/2006/relationships/image" Target="../media/image17.png"/><Relationship Id="rId2" Type="http://schemas.openxmlformats.org/officeDocument/2006/relationships/image" Target="../media/image6.gif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5.png"/><Relationship Id="rId5" Type="http://schemas.openxmlformats.org/officeDocument/2006/relationships/image" Target="../media/image22.jpeg"/><Relationship Id="rId15" Type="http://schemas.openxmlformats.org/officeDocument/2006/relationships/image" Target="../media/image29.png"/><Relationship Id="rId10" Type="http://schemas.openxmlformats.org/officeDocument/2006/relationships/image" Target="../media/image13.png"/><Relationship Id="rId4" Type="http://schemas.openxmlformats.org/officeDocument/2006/relationships/image" Target="../media/image21.jpeg"/><Relationship Id="rId9" Type="http://schemas.openxmlformats.org/officeDocument/2006/relationships/image" Target="../media/image12.png"/><Relationship Id="rId1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77145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671454-AE43-4B88-8278-187A79783E30}"/>
              </a:ext>
            </a:extLst>
          </p:cNvPr>
          <p:cNvSpPr/>
          <p:nvPr/>
        </p:nvSpPr>
        <p:spPr>
          <a:xfrm>
            <a:off x="3047999" y="295111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(3 - 4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4" y="816334"/>
            <a:ext cx="144145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90008" y="2366344"/>
            <a:ext cx="9067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PHÁT TRIỂN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sz="28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62049" y="170004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UBND 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QUẬN LONG BIÊN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 HOA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MỘC LAN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71063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ong nuoc">
            <a:extLst>
              <a:ext uri="{FF2B5EF4-FFF2-40B4-BE49-F238E27FC236}">
                <a16:creationId xmlns:a16="http://schemas.microsoft.com/office/drawing/2014/main" id="{9B558CB6-D96F-47EB-9AA5-59569B5D88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5375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Untitled-19 copy">
            <a:extLst>
              <a:ext uri="{FF2B5EF4-FFF2-40B4-BE49-F238E27FC236}">
                <a16:creationId xmlns:a16="http://schemas.microsoft.com/office/drawing/2014/main" id="{33F3B107-A408-47FB-859D-642A23828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0" descr="fish2-animated">
            <a:extLst>
              <a:ext uri="{FF2B5EF4-FFF2-40B4-BE49-F238E27FC236}">
                <a16:creationId xmlns:a16="http://schemas.microsoft.com/office/drawing/2014/main" id="{8EAFEBFE-6D57-4211-8B8E-AD8280F1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1000" y="4724400"/>
            <a:ext cx="2819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9" descr="yty">
            <a:extLst>
              <a:ext uri="{FF2B5EF4-FFF2-40B4-BE49-F238E27FC236}">
                <a16:creationId xmlns:a16="http://schemas.microsoft.com/office/drawing/2014/main" id="{A391AC86-60B5-49FA-B99B-C2975ADC3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19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0" descr="yty">
            <a:extLst>
              <a:ext uri="{FF2B5EF4-FFF2-40B4-BE49-F238E27FC236}">
                <a16:creationId xmlns:a16="http://schemas.microsoft.com/office/drawing/2014/main" id="{8917FE78-3D14-44E5-8F70-DB91BA426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221038"/>
            <a:ext cx="18288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1" descr="yty">
            <a:extLst>
              <a:ext uri="{FF2B5EF4-FFF2-40B4-BE49-F238E27FC236}">
                <a16:creationId xmlns:a16="http://schemas.microsoft.com/office/drawing/2014/main" id="{245D34E9-CE68-41FE-B570-067C196F1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35338"/>
            <a:ext cx="18288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2" descr="yty">
            <a:extLst>
              <a:ext uri="{FF2B5EF4-FFF2-40B4-BE49-F238E27FC236}">
                <a16:creationId xmlns:a16="http://schemas.microsoft.com/office/drawing/2014/main" id="{347CDD9E-0AE8-4B0F-99BF-124F517E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194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3" descr="yty">
            <a:extLst>
              <a:ext uri="{FF2B5EF4-FFF2-40B4-BE49-F238E27FC236}">
                <a16:creationId xmlns:a16="http://schemas.microsoft.com/office/drawing/2014/main" id="{4C356ED7-AF89-405D-AB54-E499DEF6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81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24" descr="yty">
            <a:extLst>
              <a:ext uri="{FF2B5EF4-FFF2-40B4-BE49-F238E27FC236}">
                <a16:creationId xmlns:a16="http://schemas.microsoft.com/office/drawing/2014/main" id="{7CC32749-70D7-4B7F-9405-3B5A482A9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862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25" descr="yty">
            <a:extLst>
              <a:ext uri="{FF2B5EF4-FFF2-40B4-BE49-F238E27FC236}">
                <a16:creationId xmlns:a16="http://schemas.microsoft.com/office/drawing/2014/main" id="{E68BDC71-D44C-4556-8FE6-374CD070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1054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26" descr="yty">
            <a:extLst>
              <a:ext uri="{FF2B5EF4-FFF2-40B4-BE49-F238E27FC236}">
                <a16:creationId xmlns:a16="http://schemas.microsoft.com/office/drawing/2014/main" id="{8FA03BE1-AF5E-4C1F-BC1C-53BE0842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792538"/>
            <a:ext cx="18288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27" descr="yty">
            <a:extLst>
              <a:ext uri="{FF2B5EF4-FFF2-40B4-BE49-F238E27FC236}">
                <a16:creationId xmlns:a16="http://schemas.microsoft.com/office/drawing/2014/main" id="{F3F961A6-8C7E-412E-AD3B-6C1BD3FD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25938"/>
            <a:ext cx="18288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28" descr="yty">
            <a:extLst>
              <a:ext uri="{FF2B5EF4-FFF2-40B4-BE49-F238E27FC236}">
                <a16:creationId xmlns:a16="http://schemas.microsoft.com/office/drawing/2014/main" id="{A9FFA6D9-9CB1-4438-8392-24F5CAA5C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21138"/>
            <a:ext cx="18288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29" descr="yty">
            <a:extLst>
              <a:ext uri="{FF2B5EF4-FFF2-40B4-BE49-F238E27FC236}">
                <a16:creationId xmlns:a16="http://schemas.microsoft.com/office/drawing/2014/main" id="{AE2D93EC-7A2B-4DEB-AED3-0099EC30C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712494"/>
            <a:ext cx="18288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30" descr="yty">
            <a:extLst>
              <a:ext uri="{FF2B5EF4-FFF2-40B4-BE49-F238E27FC236}">
                <a16:creationId xmlns:a16="http://schemas.microsoft.com/office/drawing/2014/main" id="{60837E60-E079-4CB8-86FE-B9A91F21C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31" descr="yty">
            <a:extLst>
              <a:ext uri="{FF2B5EF4-FFF2-40B4-BE49-F238E27FC236}">
                <a16:creationId xmlns:a16="http://schemas.microsoft.com/office/drawing/2014/main" id="{F15A0D01-83FF-4687-B092-E9C1B994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943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32" descr="yty">
            <a:extLst>
              <a:ext uri="{FF2B5EF4-FFF2-40B4-BE49-F238E27FC236}">
                <a16:creationId xmlns:a16="http://schemas.microsoft.com/office/drawing/2014/main" id="{A00B3E9A-B927-4194-9CA8-314B63FE4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6482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33" descr="yty">
            <a:extLst>
              <a:ext uri="{FF2B5EF4-FFF2-40B4-BE49-F238E27FC236}">
                <a16:creationId xmlns:a16="http://schemas.microsoft.com/office/drawing/2014/main" id="{D2CFC085-4FD3-4FF5-90F6-E535DF05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1148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34" descr="yty">
            <a:extLst>
              <a:ext uri="{FF2B5EF4-FFF2-40B4-BE49-F238E27FC236}">
                <a16:creationId xmlns:a16="http://schemas.microsoft.com/office/drawing/2014/main" id="{583F9181-B177-42B3-B89D-5E233BBFB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C1505-EB63-4F06-B82B-19FE95B5CC9C}"/>
              </a:ext>
            </a:extLst>
          </p:cNvPr>
          <p:cNvSpPr txBox="1"/>
          <p:nvPr/>
        </p:nvSpPr>
        <p:spPr>
          <a:xfrm>
            <a:off x="7772400" y="2215247"/>
            <a:ext cx="427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ong nuoc">
            <a:extLst>
              <a:ext uri="{FF2B5EF4-FFF2-40B4-BE49-F238E27FC236}">
                <a16:creationId xmlns:a16="http://schemas.microsoft.com/office/drawing/2014/main" id="{5C8C1301-F897-4D94-8D67-1F4EEE649C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Untitled-19 copy">
            <a:extLst>
              <a:ext uri="{FF2B5EF4-FFF2-40B4-BE49-F238E27FC236}">
                <a16:creationId xmlns:a16="http://schemas.microsoft.com/office/drawing/2014/main" id="{876EA91B-E2A7-4A3B-92C2-8F7A5AC6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A1">
            <a:extLst>
              <a:ext uri="{FF2B5EF4-FFF2-40B4-BE49-F238E27FC236}">
                <a16:creationId xmlns:a16="http://schemas.microsoft.com/office/drawing/2014/main" id="{EF864D4F-7726-4C20-BD45-C10F312798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0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CA1">
            <a:extLst>
              <a:ext uri="{FF2B5EF4-FFF2-40B4-BE49-F238E27FC236}">
                <a16:creationId xmlns:a16="http://schemas.microsoft.com/office/drawing/2014/main" id="{7E8E08C8-7296-4171-86A7-F0777CD88B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8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CA1">
            <a:extLst>
              <a:ext uri="{FF2B5EF4-FFF2-40B4-BE49-F238E27FC236}">
                <a16:creationId xmlns:a16="http://schemas.microsoft.com/office/drawing/2014/main" id="{AC21CA65-87DC-4A17-8B8C-26D46ED21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00400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CA1">
            <a:extLst>
              <a:ext uri="{FF2B5EF4-FFF2-40B4-BE49-F238E27FC236}">
                <a16:creationId xmlns:a16="http://schemas.microsoft.com/office/drawing/2014/main" id="{2545D175-DC22-4ECD-A8C2-FB729390B8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14800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CA1">
            <a:extLst>
              <a:ext uri="{FF2B5EF4-FFF2-40B4-BE49-F238E27FC236}">
                <a16:creationId xmlns:a16="http://schemas.microsoft.com/office/drawing/2014/main" id="{84410E43-6257-4E81-8F42-A3392D5660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8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tho">
            <a:extLst>
              <a:ext uri="{FF2B5EF4-FFF2-40B4-BE49-F238E27FC236}">
                <a16:creationId xmlns:a16="http://schemas.microsoft.com/office/drawing/2014/main" id="{A853A932-F512-4F92-8826-EE9763990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28448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3" descr="fish2-animated">
            <a:extLst>
              <a:ext uri="{FF2B5EF4-FFF2-40B4-BE49-F238E27FC236}">
                <a16:creationId xmlns:a16="http://schemas.microsoft.com/office/drawing/2014/main" id="{D17C508C-5C83-4279-9692-7FD9B95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295400" y="4811299"/>
            <a:ext cx="2819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5" descr="fish1-animated">
            <a:extLst>
              <a:ext uri="{FF2B5EF4-FFF2-40B4-BE49-F238E27FC236}">
                <a16:creationId xmlns:a16="http://schemas.microsoft.com/office/drawing/2014/main" id="{CF2B881E-D167-447F-B6AC-46054437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001000" y="4191000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21" descr="Untitled-6 copy">
            <a:extLst>
              <a:ext uri="{FF2B5EF4-FFF2-40B4-BE49-F238E27FC236}">
                <a16:creationId xmlns:a16="http://schemas.microsoft.com/office/drawing/2014/main" id="{085D8909-741B-483B-85D9-25EAE9E0C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22" descr="ech-dong">
            <a:extLst>
              <a:ext uri="{FF2B5EF4-FFF2-40B4-BE49-F238E27FC236}">
                <a16:creationId xmlns:a16="http://schemas.microsoft.com/office/drawing/2014/main" id="{DA53A17B-93A6-489D-8373-4D6E61D08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97100"/>
            <a:ext cx="19812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3" descr="CA1">
            <a:extLst>
              <a:ext uri="{FF2B5EF4-FFF2-40B4-BE49-F238E27FC236}">
                <a16:creationId xmlns:a16="http://schemas.microsoft.com/office/drawing/2014/main" id="{6BE12D78-A4D0-4CAD-A2AE-A5A3E37D3C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962400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CA1">
            <a:extLst>
              <a:ext uri="{FF2B5EF4-FFF2-40B4-BE49-F238E27FC236}">
                <a16:creationId xmlns:a16="http://schemas.microsoft.com/office/drawing/2014/main" id="{207D564B-76A9-4DA2-B10C-4F529CB472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0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CA1">
            <a:extLst>
              <a:ext uri="{FF2B5EF4-FFF2-40B4-BE49-F238E27FC236}">
                <a16:creationId xmlns:a16="http://schemas.microsoft.com/office/drawing/2014/main" id="{94CAF062-F008-4E0F-A0F0-06DFB094CE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0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6" descr="fish1-animated">
            <a:extLst>
              <a:ext uri="{FF2B5EF4-FFF2-40B4-BE49-F238E27FC236}">
                <a16:creationId xmlns:a16="http://schemas.microsoft.com/office/drawing/2014/main" id="{B212B04C-A836-4C8C-8816-3287428DAB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62600" y="4038600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7" descr="fish1-animated">
            <a:extLst>
              <a:ext uri="{FF2B5EF4-FFF2-40B4-BE49-F238E27FC236}">
                <a16:creationId xmlns:a16="http://schemas.microsoft.com/office/drawing/2014/main" id="{961AC6EC-80E5-4D14-A551-9D707B4D7C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05400" y="5715000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TextBox 18">
            <a:extLst>
              <a:ext uri="{FF2B5EF4-FFF2-40B4-BE49-F238E27FC236}">
                <a16:creationId xmlns:a16="http://schemas.microsoft.com/office/drawing/2014/main" id="{1675EB26-8E25-4000-8AF7-330BBC9C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962400"/>
            <a:ext cx="480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Đàn Rô con khoái chí đùa nghịch khiến bác Êch cũng phải bật cười. Còn các bạn nhỏ trong xóm ai cũng biết làm việc tốt giống như  Thỏ.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3" dur="5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5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7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9" dur="5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1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3" dur="5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5" dur="5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42" dur="5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h1.jpg">
            <a:extLst>
              <a:ext uri="{FF2B5EF4-FFF2-40B4-BE49-F238E27FC236}">
                <a16:creationId xmlns:a16="http://schemas.microsoft.com/office/drawing/2014/main" id="{EFDB1AA4-C834-4554-A250-6B69A8323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2 2">
            <a:extLst>
              <a:ext uri="{FF2B5EF4-FFF2-40B4-BE49-F238E27FC236}">
                <a16:creationId xmlns:a16="http://schemas.microsoft.com/office/drawing/2014/main" id="{AAC30C0E-CE7A-4ACF-A4FC-E292F40C528F}"/>
              </a:ext>
            </a:extLst>
          </p:cNvPr>
          <p:cNvSpPr/>
          <p:nvPr/>
        </p:nvSpPr>
        <p:spPr>
          <a:xfrm>
            <a:off x="2895600" y="1981200"/>
            <a:ext cx="6096000" cy="3733800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Cô vừa kể cho chúng mình nghe câu chuyện gì?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941B9F4-A14F-4565-BDA0-0D9A20B1D4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0106C73-4645-4518-9858-0A1D6FBAEA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15364" name="Picture 4" descr="062copy">
            <a:extLst>
              <a:ext uri="{FF2B5EF4-FFF2-40B4-BE49-F238E27FC236}">
                <a16:creationId xmlns:a16="http://schemas.microsoft.com/office/drawing/2014/main" id="{8B607CBC-2120-4015-8B2F-6345121B8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>
            <a:extLst>
              <a:ext uri="{FF2B5EF4-FFF2-40B4-BE49-F238E27FC236}">
                <a16:creationId xmlns:a16="http://schemas.microsoft.com/office/drawing/2014/main" id="{E4559E9E-E44E-4719-8C90-D362978DC4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609600"/>
            <a:ext cx="342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chuyện: </a:t>
            </a:r>
          </a:p>
        </p:txBody>
      </p:sp>
      <p:sp>
        <p:nvSpPr>
          <p:cNvPr id="15366" name="WordArt 6">
            <a:extLst>
              <a:ext uri="{FF2B5EF4-FFF2-40B4-BE49-F238E27FC236}">
                <a16:creationId xmlns:a16="http://schemas.microsoft.com/office/drawing/2014/main" id="{24DB3D52-0B36-4380-B32F-42F51E55B5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0" y="1752600"/>
            <a:ext cx="5943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Chuyện của thỏ con</a:t>
            </a:r>
          </a:p>
        </p:txBody>
      </p:sp>
      <p:pic>
        <p:nvPicPr>
          <p:cNvPr id="15367" name="Picture 9" descr="tho">
            <a:extLst>
              <a:ext uri="{FF2B5EF4-FFF2-40B4-BE49-F238E27FC236}">
                <a16:creationId xmlns:a16="http://schemas.microsoft.com/office/drawing/2014/main" id="{38B7464E-2BD2-45EF-BF6E-BA2C6C9CC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14600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h3.jpg">
            <a:extLst>
              <a:ext uri="{FF2B5EF4-FFF2-40B4-BE49-F238E27FC236}">
                <a16:creationId xmlns:a16="http://schemas.microsoft.com/office/drawing/2014/main" id="{F33DFF09-E87D-49EE-BD03-EB0F2FACC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1 2">
            <a:extLst>
              <a:ext uri="{FF2B5EF4-FFF2-40B4-BE49-F238E27FC236}">
                <a16:creationId xmlns:a16="http://schemas.microsoft.com/office/drawing/2014/main" id="{E1F7612F-187C-4831-90AC-CB57624E6D38}"/>
              </a:ext>
            </a:extLst>
          </p:cNvPr>
          <p:cNvSpPr/>
          <p:nvPr/>
        </p:nvSpPr>
        <p:spPr>
          <a:xfrm>
            <a:off x="2667000" y="990600"/>
            <a:ext cx="6324600" cy="3810000"/>
          </a:xfrm>
          <a:prstGeom prst="irregularSeal1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</a:rPr>
              <a:t>Trong chuyện có những nhân vật nào?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h3.jpg">
            <a:extLst>
              <a:ext uri="{FF2B5EF4-FFF2-40B4-BE49-F238E27FC236}">
                <a16:creationId xmlns:a16="http://schemas.microsoft.com/office/drawing/2014/main" id="{EEE8B614-C072-4B67-9728-B9ACAA1FC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ho">
            <a:extLst>
              <a:ext uri="{FF2B5EF4-FFF2-40B4-BE49-F238E27FC236}">
                <a16:creationId xmlns:a16="http://schemas.microsoft.com/office/drawing/2014/main" id="{B4DC275D-0392-407B-B492-D158EE4CE8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834667" cy="442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A1">
            <a:extLst>
              <a:ext uri="{FF2B5EF4-FFF2-40B4-BE49-F238E27FC236}">
                <a16:creationId xmlns:a16="http://schemas.microsoft.com/office/drawing/2014/main" id="{5F971F9F-29EF-4E34-8968-7BD2981EC3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17" y="484501"/>
            <a:ext cx="29718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ech-dong">
            <a:extLst>
              <a:ext uri="{FF2B5EF4-FFF2-40B4-BE49-F238E27FC236}">
                <a16:creationId xmlns:a16="http://schemas.microsoft.com/office/drawing/2014/main" id="{795C418A-CBA0-4577-9F20-8863904C35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5731" y="3027990"/>
            <a:ext cx="2898105" cy="273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meo-chuan">
            <a:extLst>
              <a:ext uri="{FF2B5EF4-FFF2-40B4-BE49-F238E27FC236}">
                <a16:creationId xmlns:a16="http://schemas.microsoft.com/office/drawing/2014/main" id="{64F6E9C5-FA31-45D9-BB7E-13F36AB052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4901" y="889231"/>
            <a:ext cx="3889004" cy="427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h5.jpg">
            <a:extLst>
              <a:ext uri="{FF2B5EF4-FFF2-40B4-BE49-F238E27FC236}">
                <a16:creationId xmlns:a16="http://schemas.microsoft.com/office/drawing/2014/main" id="{71F463BC-9613-4C47-927C-0B0970038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5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EC570BE6-6C87-49D6-AEFD-D698E83E488F}"/>
              </a:ext>
            </a:extLst>
          </p:cNvPr>
          <p:cNvSpPr/>
          <p:nvPr/>
        </p:nvSpPr>
        <p:spPr>
          <a:xfrm>
            <a:off x="3962400" y="1371600"/>
            <a:ext cx="5638800" cy="3276600"/>
          </a:xfrm>
          <a:prstGeom prst="cloud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Ăn sáng xong Thỏ con đã làm gì?</a:t>
            </a:r>
          </a:p>
        </p:txBody>
      </p:sp>
    </p:spTree>
  </p:cSld>
  <p:clrMapOvr>
    <a:masterClrMapping/>
  </p:clrMapOvr>
  <p:transition advClick="0" advTm="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ong nuoc">
            <a:extLst>
              <a:ext uri="{FF2B5EF4-FFF2-40B4-BE49-F238E27FC236}">
                <a16:creationId xmlns:a16="http://schemas.microsoft.com/office/drawing/2014/main" id="{C4BDBDED-F7C5-4193-8B91-737E5127B4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Untitled-19 copy">
            <a:extLst>
              <a:ext uri="{FF2B5EF4-FFF2-40B4-BE49-F238E27FC236}">
                <a16:creationId xmlns:a16="http://schemas.microsoft.com/office/drawing/2014/main" id="{C9E501E7-4629-4218-9F37-78787581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tho">
            <a:extLst>
              <a:ext uri="{FF2B5EF4-FFF2-40B4-BE49-F238E27FC236}">
                <a16:creationId xmlns:a16="http://schemas.microsoft.com/office/drawing/2014/main" id="{B4636968-E1F8-433D-8A6C-9730EA8955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5738"/>
            <a:ext cx="3635375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2" descr="yh">
            <a:extLst>
              <a:ext uri="{FF2B5EF4-FFF2-40B4-BE49-F238E27FC236}">
                <a16:creationId xmlns:a16="http://schemas.microsoft.com/office/drawing/2014/main" id="{CD002F3B-57BB-41C5-9599-A6270F67F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3" descr="vo dua">
            <a:extLst>
              <a:ext uri="{FF2B5EF4-FFF2-40B4-BE49-F238E27FC236}">
                <a16:creationId xmlns:a16="http://schemas.microsoft.com/office/drawing/2014/main" id="{586BCD81-2A66-4589-AFA2-F4412AED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815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Untitled-38 copy">
            <a:extLst>
              <a:ext uri="{FF2B5EF4-FFF2-40B4-BE49-F238E27FC236}">
                <a16:creationId xmlns:a16="http://schemas.microsoft.com/office/drawing/2014/main" id="{399CE26B-A6C2-4B4D-84C2-C88E3C83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Untitled-38 copy">
            <a:extLst>
              <a:ext uri="{FF2B5EF4-FFF2-40B4-BE49-F238E27FC236}">
                <a16:creationId xmlns:a16="http://schemas.microsoft.com/office/drawing/2014/main" id="{96964B64-8A44-4238-9A05-A63ABE4AC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9" descr="yh">
            <a:extLst>
              <a:ext uri="{FF2B5EF4-FFF2-40B4-BE49-F238E27FC236}">
                <a16:creationId xmlns:a16="http://schemas.microsoft.com/office/drawing/2014/main" id="{D48A91B0-319E-4581-AE8A-813F6143E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6863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21" descr="vo dua">
            <a:extLst>
              <a:ext uri="{FF2B5EF4-FFF2-40B4-BE49-F238E27FC236}">
                <a16:creationId xmlns:a16="http://schemas.microsoft.com/office/drawing/2014/main" id="{6200A327-FA6F-43C4-9456-D52940C66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5720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2" descr="vo dua">
            <a:extLst>
              <a:ext uri="{FF2B5EF4-FFF2-40B4-BE49-F238E27FC236}">
                <a16:creationId xmlns:a16="http://schemas.microsoft.com/office/drawing/2014/main" id="{8FEF7DCD-DDFF-4BC5-966D-1544FB4DC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8674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23" descr="yh">
            <a:extLst>
              <a:ext uri="{FF2B5EF4-FFF2-40B4-BE49-F238E27FC236}">
                <a16:creationId xmlns:a16="http://schemas.microsoft.com/office/drawing/2014/main" id="{2B3E5349-E42E-4ACF-B124-9BC449B78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053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5" descr="Untitled-40 copy">
            <a:extLst>
              <a:ext uri="{FF2B5EF4-FFF2-40B4-BE49-F238E27FC236}">
                <a16:creationId xmlns:a16="http://schemas.microsoft.com/office/drawing/2014/main" id="{000E24C4-1BE1-43A8-A5DD-F943EC5C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21335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6" descr="Untitled-40 copy">
            <a:extLst>
              <a:ext uri="{FF2B5EF4-FFF2-40B4-BE49-F238E27FC236}">
                <a16:creationId xmlns:a16="http://schemas.microsoft.com/office/drawing/2014/main" id="{6C45E72D-6AE4-4BAA-9D5C-022B2F805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78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2DEFD8-64D7-4B9B-8A4A-5B961E23465B}"/>
              </a:ext>
            </a:extLst>
          </p:cNvPr>
          <p:cNvSpPr/>
          <p:nvPr/>
        </p:nvSpPr>
        <p:spPr>
          <a:xfrm>
            <a:off x="282575" y="3240554"/>
            <a:ext cx="4381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 err="1"/>
              <a:t>ngày</a:t>
            </a:r>
            <a:r>
              <a:rPr lang="en-US" altLang="en-US" dirty="0"/>
              <a:t> </a:t>
            </a:r>
            <a:r>
              <a:rPr lang="en-US" altLang="en-US" dirty="0" err="1"/>
              <a:t>nào</a:t>
            </a:r>
            <a:r>
              <a:rPr lang="en-US" altLang="en-US" dirty="0"/>
              <a:t> </a:t>
            </a:r>
            <a:r>
              <a:rPr lang="en-US" altLang="en-US" dirty="0" err="1"/>
              <a:t>ăn</a:t>
            </a:r>
            <a:r>
              <a:rPr lang="en-US" altLang="en-US" dirty="0"/>
              <a:t> </a:t>
            </a:r>
            <a:r>
              <a:rPr lang="en-US" altLang="en-US" dirty="0" err="1"/>
              <a:t>sáng</a:t>
            </a:r>
            <a:r>
              <a:rPr lang="en-US" altLang="en-US" dirty="0"/>
              <a:t> </a:t>
            </a:r>
            <a:r>
              <a:rPr lang="en-US" altLang="en-US" dirty="0" err="1"/>
              <a:t>xong</a:t>
            </a:r>
            <a:r>
              <a:rPr lang="en-US" altLang="en-US" dirty="0"/>
              <a:t> </a:t>
            </a:r>
            <a:r>
              <a:rPr lang="en-US" altLang="en-US" dirty="0" err="1"/>
              <a:t>cũng</a:t>
            </a:r>
            <a:r>
              <a:rPr lang="en-US" altLang="en-US" dirty="0"/>
              <a:t> </a:t>
            </a:r>
            <a:r>
              <a:rPr lang="en-US" altLang="en-US" dirty="0" err="1"/>
              <a:t>tiện</a:t>
            </a:r>
            <a:r>
              <a:rPr lang="en-US" altLang="en-US" dirty="0"/>
              <a:t> </a:t>
            </a:r>
            <a:r>
              <a:rPr lang="en-US" altLang="en-US" dirty="0" err="1"/>
              <a:t>tay</a:t>
            </a:r>
            <a:r>
              <a:rPr lang="en-US" altLang="en-US" dirty="0"/>
              <a:t> </a:t>
            </a:r>
            <a:r>
              <a:rPr lang="en-US" altLang="en-US" dirty="0" err="1"/>
              <a:t>vứt</a:t>
            </a:r>
            <a:r>
              <a:rPr lang="en-US" altLang="en-US" dirty="0"/>
              <a:t> </a:t>
            </a:r>
            <a:r>
              <a:rPr lang="en-US" altLang="en-US" dirty="0" err="1"/>
              <a:t>vỏ</a:t>
            </a:r>
            <a:r>
              <a:rPr lang="en-US" altLang="en-US" dirty="0"/>
              <a:t> </a:t>
            </a:r>
            <a:r>
              <a:rPr lang="en-US" altLang="en-US" dirty="0" err="1"/>
              <a:t>dưa</a:t>
            </a:r>
            <a:r>
              <a:rPr lang="en-US" altLang="en-US" dirty="0"/>
              <a:t>, </a:t>
            </a:r>
            <a:r>
              <a:rPr lang="en-US" altLang="en-US" dirty="0" err="1"/>
              <a:t>lá</a:t>
            </a:r>
            <a:r>
              <a:rPr lang="en-US" altLang="en-US" dirty="0"/>
              <a:t> </a:t>
            </a:r>
            <a:r>
              <a:rPr lang="en-US" altLang="en-US" dirty="0" err="1"/>
              <a:t>cà</a:t>
            </a:r>
            <a:r>
              <a:rPr lang="en-US" altLang="en-US" dirty="0"/>
              <a:t> </a:t>
            </a:r>
            <a:r>
              <a:rPr lang="en-US" altLang="en-US" dirty="0" err="1"/>
              <a:t>rôt</a:t>
            </a:r>
            <a:r>
              <a:rPr lang="en-US" altLang="en-US" dirty="0"/>
              <a:t>, </a:t>
            </a:r>
            <a:r>
              <a:rPr lang="en-US" altLang="en-US" dirty="0" err="1"/>
              <a:t>lá</a:t>
            </a:r>
            <a:r>
              <a:rPr lang="en-US" altLang="en-US" dirty="0"/>
              <a:t> </a:t>
            </a:r>
            <a:r>
              <a:rPr lang="en-US" altLang="en-US" dirty="0" err="1"/>
              <a:t>bắp</a:t>
            </a:r>
            <a:r>
              <a:rPr lang="en-US" altLang="en-US" dirty="0"/>
              <a:t> </a:t>
            </a:r>
            <a:r>
              <a:rPr lang="en-US" altLang="en-US" dirty="0" err="1"/>
              <a:t>cải</a:t>
            </a:r>
            <a:r>
              <a:rPr lang="en-US" altLang="en-US" dirty="0"/>
              <a:t> </a:t>
            </a:r>
            <a:r>
              <a:rPr lang="en-US" altLang="en-US" dirty="0" err="1"/>
              <a:t>xuống</a:t>
            </a:r>
            <a:r>
              <a:rPr lang="en-US" altLang="en-US" dirty="0"/>
              <a:t> </a:t>
            </a:r>
            <a:r>
              <a:rPr lang="en-US" altLang="en-US" dirty="0" err="1"/>
              <a:t>ao</a:t>
            </a:r>
            <a:r>
              <a:rPr lang="en-US" altLang="en-US" dirty="0"/>
              <a:t>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948E-6 C 0.01076 0.0178 0.01927 0.02451 0.03264 0.03792 C 0.03837 0.04346 0.04305 0.05179 0.04913 0.05664 C 0.05972 0.0652 0.07153 0.0756 0.07864 0.09156 C 0.08663 0.10959 0.09167 0.13318 0.0967 0.15375 C 0.0993 0.17641 0.10243 0.20115 0.09167 0.21826 C 0.08889 0.23283 0.09114 0.22427 0.08351 0.24254 C 0.08246 0.24508 0.08125 0.24809 0.08021 0.25063 C 0.07917 0.25341 0.07691 0.25896 0.07691 0.25919 C 0.07639 0.2615 0.07639 0.26451 0.07535 0.26682 C 0.07257 0.27283 0.06545 0.28323 0.06545 0.28346 C 0.06371 0.29202 0.06389 0.28832 0.06389 0.2941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47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h4.jpg">
            <a:extLst>
              <a:ext uri="{FF2B5EF4-FFF2-40B4-BE49-F238E27FC236}">
                <a16:creationId xmlns:a16="http://schemas.microsoft.com/office/drawing/2014/main" id="{54CAB77E-5792-41BC-8A7C-9988E0AF9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C14875F5-3D74-4B9C-897A-C157883F719C}"/>
              </a:ext>
            </a:extLst>
          </p:cNvPr>
          <p:cNvSpPr/>
          <p:nvPr/>
        </p:nvSpPr>
        <p:spPr>
          <a:xfrm>
            <a:off x="3886200" y="1295400"/>
            <a:ext cx="5943600" cy="2590800"/>
          </a:xfrm>
          <a:prstGeom prst="cloudCallout">
            <a:avLst>
              <a:gd name="adj1" fmla="val -25045"/>
              <a:gd name="adj2" fmla="val 7594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FFC000"/>
                </a:solidFill>
              </a:rPr>
              <a:t>Chuyện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đã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xảy</a:t>
            </a:r>
            <a:r>
              <a:rPr lang="en-US" sz="3600" b="1" dirty="0">
                <a:solidFill>
                  <a:srgbClr val="FFC000"/>
                </a:solidFill>
              </a:rPr>
              <a:t> ra </a:t>
            </a:r>
            <a:r>
              <a:rPr lang="en-US" sz="3600" b="1" dirty="0" err="1">
                <a:solidFill>
                  <a:srgbClr val="FFC000"/>
                </a:solidFill>
              </a:rPr>
              <a:t>với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ao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nước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0.28403 C -0.01753 0.29236 -0.02135 0.29236 -0.02743 0.29514 C -0.0368 0.29931 -0.04618 0.30162 -0.05607 0.30301 C -0.07812 0.30185 -0.07899 0.30255 -0.09409 0.29838 C -0.09895 0.29398 -0.10468 0.29236 -0.10833 0.28565 C -0.10937 0.2838 -0.10989 0.28148 -0.11076 0.2794 C -0.11232 0.27616 -0.11545 0.26968 -0.11545 0.26991 C -0.11736 0.25695 -0.11684 0.24537 -0.11076 0.23496 C -0.10937 0.2294 -0.10555 0.21597 -0.10243 0.21273 C -0.10069 0.21111 -0.09843 0.21065 -0.09652 0.20949 C -0.09027 0.20579 -0.08541 0.2007 -0.07864 0.19838 C -0.06666 0.19885 -0.05486 0.19908 -0.04288 0.2 C -0.03506 0.2007 -0.02465 0.20672 -0.01545 0.20787 C -0.00086 0.20741 0.01389 0.2081 0.02848 0.20625 C 0.03039 0.20602 0.0316 0.20301 0.03334 0.20162 C 0.04028 0.19584 0.04653 0.19028 0.05226 0.18241 C 0.05591 0.16783 0.05764 0.14954 0.05 0.13635 C 0.04028 0.11968 0.0165 0.10209 0.00122 0.09676 C -0.0243 0.09769 -0.04652 0.09977 -0.07152 0.10162 C -0.10434 0.09954 -0.08906 0.10209 -0.10486 0.09514 C -0.10989 0.08843 -0.11006 0.08426 -0.11319 0.07616 C -0.11093 0.03866 -0.11406 0.04097 -0.10121 0.01898 C -0.09965 0.0125 -0.09756 0.01158 -0.09288 0.00949 C -0.08906 0.00602 -0.08559 0.00347 -0.08107 0.00162 C -0.07621 -0.00278 -0.07083 -0.00347 -0.06545 -0.00648 C -0.04704 -0.00509 -0.02031 -2.59259E-6 -4.44444E-6 -2.59259E-6 " pathEditMode="relative" rAng="0" ptsTypes="ff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9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0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8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8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8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8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0" y="4648200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0" y="5472906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" y="3238879"/>
            <a:ext cx="586312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Chẳng</a:t>
            </a:r>
            <a:r>
              <a:rPr lang="en-US" altLang="en-US" sz="1800" dirty="0"/>
              <a:t> bao </a:t>
            </a:r>
            <a:r>
              <a:rPr lang="en-US" altLang="en-US" sz="1800" dirty="0" err="1"/>
              <a:t>lâu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sau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nước</a:t>
            </a:r>
            <a:r>
              <a:rPr lang="en-US" altLang="en-US" sz="1800" dirty="0"/>
              <a:t>  </a:t>
            </a:r>
            <a:r>
              <a:rPr lang="en-US" altLang="en-US" sz="1800" dirty="0" err="1"/>
              <a:t>trong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bị</a:t>
            </a:r>
            <a:r>
              <a:rPr lang="en-US" altLang="en-US" sz="1800" dirty="0"/>
              <a:t> ô </a:t>
            </a:r>
            <a:r>
              <a:rPr lang="en-US" altLang="en-US" sz="1800" dirty="0" err="1"/>
              <a:t>nhiễm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nặng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cuộc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sống</a:t>
            </a:r>
            <a:r>
              <a:rPr lang="en-US" altLang="en-US" sz="1800" dirty="0"/>
              <a:t> con </a:t>
            </a:r>
            <a:r>
              <a:rPr lang="en-US" altLang="en-US" sz="1800" dirty="0" err="1"/>
              <a:t>vật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trong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trở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ngột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ngạt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bạn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Rô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phải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ngoi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mặt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nước</a:t>
            </a:r>
            <a:r>
              <a:rPr lang="en-US" altLang="en-US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91353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C43901-873F-672B-6AA5-223F7E194FFC}"/>
              </a:ext>
            </a:extLst>
          </p:cNvPr>
          <p:cNvSpPr txBox="1"/>
          <p:nvPr/>
        </p:nvSpPr>
        <p:spPr>
          <a:xfrm>
            <a:off x="2343150" y="1142732"/>
            <a:ext cx="6800850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vi-VN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4000" b="1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Mục đích yêu cầu:</a:t>
            </a:r>
            <a:br>
              <a:rPr lang="vi-VN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</a:br>
            <a:r>
              <a:rPr lang="vi-VN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+ Kiến thức:</a:t>
            </a:r>
            <a:br>
              <a:rPr lang="vi-VN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</a:br>
            <a:r>
              <a:rPr lang="vi-VN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– Trẻ hiểu nội dung câu chuyện: Vì Thỏ bỏ rác bẩn xuống ao mà gây hại nhiều điều.</a:t>
            </a:r>
            <a:br>
              <a:rPr lang="vi-VN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</a:br>
            <a:r>
              <a:rPr lang="vi-VN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+ Kỹ năng:</a:t>
            </a:r>
            <a:br>
              <a:rPr lang="vi-VN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</a:br>
            <a:r>
              <a:rPr lang="vi-VN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– Trẻ trả lời được các câu hỏi của cô.</a:t>
            </a:r>
            <a:br>
              <a:rPr lang="vi-VN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</a:br>
            <a:r>
              <a:rPr lang="vi-VN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+ Thái độ, hành vi:</a:t>
            </a:r>
            <a:br>
              <a:rPr lang="vi-VN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</a:br>
            <a:r>
              <a:rPr lang="vi-VN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– Giáo dục trẻ biết yêu kính và vâng lời bà.</a:t>
            </a:r>
          </a:p>
          <a:p>
            <a:pPr algn="l" fontAlgn="base"/>
            <a:r>
              <a:rPr lang="vi-VN" sz="4000" b="1" i="0">
                <a:solidFill>
                  <a:srgbClr val="FF0000"/>
                </a:solidFill>
                <a:effectLst/>
                <a:latin typeface="inherit"/>
              </a:rPr>
              <a:t>Chuẩn bị:</a:t>
            </a:r>
            <a:endParaRPr lang="vi-VN" sz="4000" b="1" i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l" fontAlgn="base"/>
            <a:r>
              <a:rPr lang="vi-VN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– Cô thuộc chuyện.</a:t>
            </a:r>
            <a:br>
              <a:rPr lang="vi-VN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</a:br>
            <a:r>
              <a:rPr lang="vi-VN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– Tranh chuyện.</a:t>
            </a:r>
            <a:br>
              <a:rPr lang="vi-VN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</a:br>
            <a:r>
              <a:rPr lang="vi-VN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– Một số tranh lô tô các con vật bị thỏ con làm hại trong truyện và vài hình con vật khác.</a:t>
            </a:r>
          </a:p>
        </p:txBody>
      </p:sp>
    </p:spTree>
    <p:extLst>
      <p:ext uri="{BB962C8B-B14F-4D97-AF65-F5344CB8AC3E}">
        <p14:creationId xmlns:p14="http://schemas.microsoft.com/office/powerpoint/2010/main" val="2344726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vật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ao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sao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7" y="0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2644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2" y="495034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4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3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0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8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6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3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0" y="5472906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4" y="4312926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1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3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1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79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57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2060"/>
                </a:solidFill>
              </a:rPr>
              <a:t>Sau cơn mưa chuyện gì đã xảy ra với nhà của Thỏ con?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0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0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0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0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0"/>
            <a:ext cx="10350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1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0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5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773" y="5632450"/>
            <a:ext cx="609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Một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hôm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trời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mưa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rất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to,nước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trong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tràn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bờ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Thỏ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ngạc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nhiên</a:t>
            </a:r>
            <a:r>
              <a:rPr lang="en-US" altLang="en-US" sz="1800" dirty="0"/>
              <a:t> “ </a:t>
            </a:r>
            <a:r>
              <a:rPr lang="en-US" altLang="en-US" sz="1800" dirty="0" err="1"/>
              <a:t>tại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dưa,lá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bắp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cải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lá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rôt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nổi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lềnh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bềnh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khắp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nhà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mình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thế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này</a:t>
            </a:r>
            <a:r>
              <a:rPr lang="en-US" altLang="en-US" sz="1800" dirty="0"/>
              <a:t>. </a:t>
            </a:r>
            <a:r>
              <a:rPr lang="en-US" altLang="en-US" sz="1800" dirty="0" err="1"/>
              <a:t>Mùi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thật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hôi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khó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chịu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khủng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khiếp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quá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đi</a:t>
            </a:r>
            <a:r>
              <a:rPr lang="en-US" altLang="en-US" sz="18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5760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h1.jpg">
            <a:extLst>
              <a:ext uri="{FF2B5EF4-FFF2-40B4-BE49-F238E27FC236}">
                <a16:creationId xmlns:a16="http://schemas.microsoft.com/office/drawing/2014/main" id="{E8C2FE8E-E5D1-4D60-A910-877023F81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id="{B925D538-C5C1-495B-A846-7233739D8B83}"/>
              </a:ext>
            </a:extLst>
          </p:cNvPr>
          <p:cNvSpPr/>
          <p:nvPr/>
        </p:nvSpPr>
        <p:spPr>
          <a:xfrm>
            <a:off x="2743200" y="2209800"/>
            <a:ext cx="6705600" cy="251460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FFC000"/>
                </a:solidFill>
              </a:rPr>
              <a:t>Thỏ con đã </a:t>
            </a:r>
            <a:r>
              <a:rPr lang="en-US" sz="3600" b="1" dirty="0" err="1">
                <a:solidFill>
                  <a:srgbClr val="FFC000"/>
                </a:solidFill>
              </a:rPr>
              <a:t>làm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để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bảo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vệ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môi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trường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53 0.23402 C 0.03455 0.22338 0.02031 0.22199 0.00608 0.21967 C -0.01146 0.21111 -0.02743 0.20694 -0.04635 0.20555 C -0.05868 0.2 -0.03403 0.21064 -0.06059 0.20231 C -0.06233 0.20185 -0.06372 0.19953 -0.06545 0.19907 C -0.07917 0.19513 -0.09427 0.19444 -0.10833 0.19282 C -0.10052 0.18865 -0.10295 0.18541 -0.09514 0.18171 C -0.04653 0.15833 0.04427 0.17129 0.07153 0.1706 C 0.06354 0.16875 0.05747 0.16412 0.05 0.16111 C 0.02899 0.15277 0.00538 0.14328 -0.01667 0.14027 C -0.03715 0.1331 -0.05781 0.12754 -0.07847 0.12129 C -0.08646 0.11898 -0.0941 0.11527 -0.10226 0.11342 C -0.05521 0.04838 0.09896 0.08356 0.11563 0.08333 C 0.11024 0.07847 0.10417 0.07546 0.09896 0.0706 C 0.09462 0.06666 0.08819 0.05833 0.08333 0.05625 C 0.05764 0.0456 0.03038 0.03888 0.00365 0.03564 C -0.03038 0.02638 -0.06545 0.01898 -0.1 0.01504 C -0.10243 0.01458 -0.10573 0.01597 -0.10712 0.01342 C -0.10816 0.01157 -0.10503 0.00972 -0.10347 0.00856 C -0.10052 0.00625 -0.09497 0.00555 -0.09167 0.00393 C -0.08733 -0.00463 -0.0809 -0.0044 -0.07378 -0.00556 C -0.04167 -0.0051 -0.00937 -0.0051 0.02274 -0.00417 C 0.02465 -0.00417 0.04045 -0.00139 0.04288 -0.00093 C 0.04688 -0.00024 0.05486 0.00069 0.05486 0.00092 " pathEditMode="relative" rAng="0" ptsTypes="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-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3" y="1319212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87" y="5797130"/>
            <a:ext cx="3886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Chiều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chiều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cứ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kẻng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chị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lao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Mèo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Thỏ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xách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rác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đổ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4948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A4FAC-CA2D-41D4-BDF7-A4F4BA05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3CF08-808F-4B6E-ACC6-19573399E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đẹp 172 - Hình nền - Phạm Thu Thảnh - Website trường mầm non Gia  Thượng">
            <a:extLst>
              <a:ext uri="{FF2B5EF4-FFF2-40B4-BE49-F238E27FC236}">
                <a16:creationId xmlns:a16="http://schemas.microsoft.com/office/drawing/2014/main" id="{E52F75CA-E556-4165-B7A8-F79D50E3E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7BD6749B-7583-47E8-89DC-2D1FB3E84F59}"/>
              </a:ext>
            </a:extLst>
          </p:cNvPr>
          <p:cNvGrpSpPr>
            <a:grpSpLocks/>
          </p:cNvGrpSpPr>
          <p:nvPr/>
        </p:nvGrpSpPr>
        <p:grpSpPr bwMode="auto">
          <a:xfrm>
            <a:off x="14208125" y="2638425"/>
            <a:ext cx="3286125" cy="4219575"/>
            <a:chOff x="3690" y="1344"/>
            <a:chExt cx="2070" cy="2658"/>
          </a:xfrm>
        </p:grpSpPr>
        <p:pic>
          <p:nvPicPr>
            <p:cNvPr id="6" name="Picture 10" descr="4 copy">
              <a:extLst>
                <a:ext uri="{FF2B5EF4-FFF2-40B4-BE49-F238E27FC236}">
                  <a16:creationId xmlns:a16="http://schemas.microsoft.com/office/drawing/2014/main" id="{65465384-CF83-4256-AC33-4BA184287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images (1) copy">
              <a:extLst>
                <a:ext uri="{FF2B5EF4-FFF2-40B4-BE49-F238E27FC236}">
                  <a16:creationId xmlns:a16="http://schemas.microsoft.com/office/drawing/2014/main" id="{D4FF55B0-6359-40E1-9633-FBDB3E981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13C440-A28C-4444-8263-8983FC4D6244}"/>
              </a:ext>
            </a:extLst>
          </p:cNvPr>
          <p:cNvSpPr txBox="1"/>
          <p:nvPr/>
        </p:nvSpPr>
        <p:spPr>
          <a:xfrm>
            <a:off x="2016125" y="1219200"/>
            <a:ext cx="72580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à,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bãi,bỏ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525 -0.0222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62copy">
            <a:extLst>
              <a:ext uri="{FF2B5EF4-FFF2-40B4-BE49-F238E27FC236}">
                <a16:creationId xmlns:a16="http://schemas.microsoft.com/office/drawing/2014/main" id="{20AE2CFA-83BE-4515-AA55-1B5B4ACE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tho">
            <a:extLst>
              <a:ext uri="{FF2B5EF4-FFF2-40B4-BE49-F238E27FC236}">
                <a16:creationId xmlns:a16="http://schemas.microsoft.com/office/drawing/2014/main" id="{000B3856-012A-42CD-AF77-3D8A5132DF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23" y="2642190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5">
            <a:extLst>
              <a:ext uri="{FF2B5EF4-FFF2-40B4-BE49-F238E27FC236}">
                <a16:creationId xmlns:a16="http://schemas.microsoft.com/office/drawing/2014/main" id="{0A5DD83E-DCFF-4371-B54D-D61BC42436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81500" y="825795"/>
            <a:ext cx="342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8" name="WordArt 6">
            <a:extLst>
              <a:ext uri="{FF2B5EF4-FFF2-40B4-BE49-F238E27FC236}">
                <a16:creationId xmlns:a16="http://schemas.microsoft.com/office/drawing/2014/main" id="{18A83D4B-0EC7-4FF9-B3DA-B868185DFA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18452" y="1883503"/>
            <a:ext cx="5943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Chuyện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của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thỏ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44725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ng nuoc">
            <a:extLst>
              <a:ext uri="{FF2B5EF4-FFF2-40B4-BE49-F238E27FC236}">
                <a16:creationId xmlns:a16="http://schemas.microsoft.com/office/drawing/2014/main" id="{6347FAE2-7379-4DC4-98D9-891FF83858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Untitled-19 copy">
            <a:extLst>
              <a:ext uri="{FF2B5EF4-FFF2-40B4-BE49-F238E27FC236}">
                <a16:creationId xmlns:a16="http://schemas.microsoft.com/office/drawing/2014/main" id="{9EC2497E-F1A3-47A5-9700-7DCC367D7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28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14F9D98D-59E0-4427-9CE1-6811DD6DF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132" y="5035826"/>
            <a:ext cx="601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Có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một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chú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thỏ</a:t>
            </a:r>
            <a:r>
              <a:rPr lang="en-US" altLang="en-US" sz="1800" dirty="0"/>
              <a:t> con </a:t>
            </a:r>
            <a:r>
              <a:rPr lang="en-US" altLang="en-US" sz="1800" dirty="0" err="1"/>
              <a:t>ngày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nào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ăn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sáng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xong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cũng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tiện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tay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vứt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dưa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lá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rôt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lá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bắp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cải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xuống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.</a:t>
            </a:r>
          </a:p>
        </p:txBody>
      </p:sp>
      <p:pic>
        <p:nvPicPr>
          <p:cNvPr id="8" name="Picture 9" descr="tho">
            <a:extLst>
              <a:ext uri="{FF2B5EF4-FFF2-40B4-BE49-F238E27FC236}">
                <a16:creationId xmlns:a16="http://schemas.microsoft.com/office/drawing/2014/main" id="{23FBFB79-F18D-453A-924A-7080DEB26F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5738"/>
            <a:ext cx="3635375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Untitled-38 copy">
            <a:extLst>
              <a:ext uri="{FF2B5EF4-FFF2-40B4-BE49-F238E27FC236}">
                <a16:creationId xmlns:a16="http://schemas.microsoft.com/office/drawing/2014/main" id="{0F74A3B0-C9BE-4812-88C7-AE7E3E7EA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Untitled-38 copy">
            <a:extLst>
              <a:ext uri="{FF2B5EF4-FFF2-40B4-BE49-F238E27FC236}">
                <a16:creationId xmlns:a16="http://schemas.microsoft.com/office/drawing/2014/main" id="{7F9395AA-51C4-4A24-820E-ADA4D525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595" y="2507974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Untitled-38 copy">
            <a:extLst>
              <a:ext uri="{FF2B5EF4-FFF2-40B4-BE49-F238E27FC236}">
                <a16:creationId xmlns:a16="http://schemas.microsoft.com/office/drawing/2014/main" id="{4FACA32A-8B8F-418C-B845-F335AECA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05" y="258583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8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9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0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8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8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8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8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0" y="4648200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0" y="5472906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" y="3238879"/>
            <a:ext cx="586312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Chẳng</a:t>
            </a:r>
            <a:r>
              <a:rPr lang="en-US" altLang="en-US" sz="1800" dirty="0"/>
              <a:t> bao </a:t>
            </a:r>
            <a:r>
              <a:rPr lang="en-US" altLang="en-US" sz="1800" dirty="0" err="1"/>
              <a:t>lâu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sau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nước</a:t>
            </a:r>
            <a:r>
              <a:rPr lang="en-US" altLang="en-US" sz="1800" dirty="0"/>
              <a:t>  </a:t>
            </a:r>
            <a:r>
              <a:rPr lang="en-US" altLang="en-US" sz="1800" dirty="0" err="1"/>
              <a:t>trong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bị</a:t>
            </a:r>
            <a:r>
              <a:rPr lang="en-US" altLang="en-US" sz="1800" dirty="0"/>
              <a:t> ô </a:t>
            </a:r>
            <a:r>
              <a:rPr lang="en-US" altLang="en-US" sz="1800" dirty="0" err="1"/>
              <a:t>nhiễm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nặng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cuộc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sống</a:t>
            </a:r>
            <a:r>
              <a:rPr lang="en-US" altLang="en-US" sz="1800" dirty="0"/>
              <a:t> con </a:t>
            </a:r>
            <a:r>
              <a:rPr lang="en-US" altLang="en-US" sz="1800" dirty="0" err="1"/>
              <a:t>vật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trong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trở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ngột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ngạt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bạn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Rô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phải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ngoi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mặt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nước</a:t>
            </a:r>
            <a:r>
              <a:rPr lang="en-US" altLang="en-US" sz="1800" dirty="0"/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7" y="0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2644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2" y="495034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4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3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0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8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6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3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0" y="5472906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4" y="4312926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1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3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1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79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15">
            <a:extLst>
              <a:ext uri="{FF2B5EF4-FFF2-40B4-BE49-F238E27FC236}">
                <a16:creationId xmlns:a16="http://schemas.microsoft.com/office/drawing/2014/main" id="{F76B5B72-8CE1-4D0A-8FE8-D1E066957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307" y="2823299"/>
            <a:ext cx="424476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Bác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ếch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già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không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chịu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đựng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nổi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phải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nói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với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Thỏ</a:t>
            </a:r>
            <a:r>
              <a:rPr lang="en-US" altLang="en-US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- </a:t>
            </a:r>
            <a:r>
              <a:rPr lang="en-US" altLang="en-US" sz="1800" dirty="0" err="1"/>
              <a:t>Ộp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ộp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cháu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hãy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vứt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rác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vào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thùng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có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được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không</a:t>
            </a:r>
            <a:r>
              <a:rPr lang="en-US" altLang="en-US" sz="1800" dirty="0"/>
              <a:t>? </a:t>
            </a:r>
            <a:r>
              <a:rPr lang="en-US" altLang="en-US" sz="1800" dirty="0" err="1"/>
              <a:t>Cháu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làm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thế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này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chả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mấy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chốc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ngư</a:t>
            </a:r>
            <a:r>
              <a:rPr lang="en-US" altLang="en-US" sz="1800" dirty="0"/>
              <a:t> </a:t>
            </a:r>
            <a:r>
              <a:rPr lang="en-US" altLang="en-US" sz="1800" dirty="0" err="1"/>
              <a:t>dân</a:t>
            </a:r>
            <a:r>
              <a:rPr lang="en-US" altLang="en-US" sz="1800" dirty="0"/>
              <a:t> ở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này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sẽ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mất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Nhưng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ngoài</a:t>
            </a:r>
            <a:r>
              <a:rPr lang="en-US" altLang="en-US" sz="1800" dirty="0"/>
              <a:t> tai </a:t>
            </a:r>
            <a:r>
              <a:rPr lang="en-US" altLang="en-US" sz="1800" dirty="0" err="1"/>
              <a:t>những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lời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góp</a:t>
            </a:r>
            <a:r>
              <a:rPr lang="en-US" altLang="en-US" sz="1800" dirty="0"/>
              <a:t> ý </a:t>
            </a:r>
            <a:r>
              <a:rPr lang="en-US" altLang="en-US" sz="1800" dirty="0" err="1"/>
              <a:t>của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bác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Ếch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31713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0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0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0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0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0"/>
            <a:ext cx="10350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-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1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0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710078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773" y="5632450"/>
            <a:ext cx="609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Một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hôm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trời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mưa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rất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to,nước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trong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tràn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bờ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Thỏ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ngạc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nhiên</a:t>
            </a:r>
            <a:r>
              <a:rPr lang="en-US" altLang="en-US" sz="1800" dirty="0"/>
              <a:t> “ </a:t>
            </a:r>
            <a:r>
              <a:rPr lang="en-US" altLang="en-US" sz="1800" dirty="0" err="1"/>
              <a:t>tại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dưa,lá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bắp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cải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lá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rôt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nổi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lềnh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bềnh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khắp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nhà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mình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thế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này</a:t>
            </a:r>
            <a:r>
              <a:rPr lang="en-US" altLang="en-US" sz="1800" dirty="0"/>
              <a:t>. </a:t>
            </a:r>
            <a:r>
              <a:rPr lang="en-US" altLang="en-US" sz="1800" dirty="0" err="1"/>
              <a:t>Mùi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thật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hôi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khó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chịu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khủng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khiếp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quá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đi</a:t>
            </a:r>
            <a:r>
              <a:rPr lang="en-US" altLang="en-US" sz="1800" dirty="0"/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0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0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0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0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0"/>
            <a:ext cx="10350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-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1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0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5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ech-dong">
            <a:extLst>
              <a:ext uri="{FF2B5EF4-FFF2-40B4-BE49-F238E27FC236}">
                <a16:creationId xmlns:a16="http://schemas.microsoft.com/office/drawing/2014/main" id="{67A551EF-3312-4F45-812F-8BFD68BB3E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610" y="2623552"/>
            <a:ext cx="205740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59C78E-9C95-413B-AF50-B62AC7551DCB}"/>
              </a:ext>
            </a:extLst>
          </p:cNvPr>
          <p:cNvSpPr/>
          <p:nvPr/>
        </p:nvSpPr>
        <p:spPr>
          <a:xfrm>
            <a:off x="6172200" y="547846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 err="1"/>
              <a:t>Bác</a:t>
            </a:r>
            <a:r>
              <a:rPr lang="en-US" altLang="en-US" dirty="0"/>
              <a:t> </a:t>
            </a:r>
            <a:r>
              <a:rPr lang="en-US" altLang="en-US" dirty="0" err="1"/>
              <a:t>Ếch</a:t>
            </a:r>
            <a:r>
              <a:rPr lang="en-US" altLang="en-US" dirty="0"/>
              <a:t> </a:t>
            </a:r>
            <a:r>
              <a:rPr lang="en-US" altLang="en-US" dirty="0" err="1"/>
              <a:t>tiến</a:t>
            </a:r>
            <a:r>
              <a:rPr lang="en-US" altLang="en-US" dirty="0"/>
              <a:t> </a:t>
            </a:r>
            <a:r>
              <a:rPr lang="en-US" altLang="en-US" dirty="0" err="1"/>
              <a:t>đến</a:t>
            </a:r>
            <a:r>
              <a:rPr lang="en-US" altLang="en-US" dirty="0"/>
              <a:t> </a:t>
            </a:r>
            <a:r>
              <a:rPr lang="en-US" altLang="en-US" dirty="0" err="1"/>
              <a:t>gần</a:t>
            </a:r>
            <a:r>
              <a:rPr lang="en-US" altLang="en-US" dirty="0"/>
              <a:t> </a:t>
            </a:r>
            <a:r>
              <a:rPr lang="en-US" altLang="en-US" dirty="0" err="1"/>
              <a:t>Thỏ</a:t>
            </a:r>
            <a:r>
              <a:rPr lang="en-US" altLang="en-US" dirty="0"/>
              <a:t> </a:t>
            </a:r>
            <a:r>
              <a:rPr lang="en-US" altLang="en-US" dirty="0" err="1"/>
              <a:t>nói</a:t>
            </a:r>
            <a:r>
              <a:rPr lang="en-US" altLang="en-US" dirty="0"/>
              <a:t>: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- </a:t>
            </a:r>
            <a:r>
              <a:rPr lang="en-US" altLang="en-US" dirty="0" err="1"/>
              <a:t>Nếu</a:t>
            </a:r>
            <a:r>
              <a:rPr lang="en-US" altLang="en-US" dirty="0"/>
              <a:t> </a:t>
            </a:r>
            <a:r>
              <a:rPr lang="en-US" altLang="en-US" dirty="0" err="1"/>
              <a:t>hàng</a:t>
            </a:r>
            <a:r>
              <a:rPr lang="en-US" altLang="en-US" dirty="0"/>
              <a:t> </a:t>
            </a:r>
            <a:r>
              <a:rPr lang="en-US" altLang="en-US" dirty="0" err="1"/>
              <a:t>ngày</a:t>
            </a:r>
            <a:r>
              <a:rPr lang="en-US" altLang="en-US" dirty="0"/>
              <a:t> </a:t>
            </a:r>
            <a:r>
              <a:rPr lang="en-US" altLang="en-US" dirty="0" err="1"/>
              <a:t>cháu</a:t>
            </a:r>
            <a:r>
              <a:rPr lang="en-US" altLang="en-US" dirty="0"/>
              <a:t> </a:t>
            </a:r>
            <a:r>
              <a:rPr lang="en-US" altLang="en-US" dirty="0" err="1"/>
              <a:t>không</a:t>
            </a:r>
            <a:r>
              <a:rPr lang="en-US" altLang="en-US" dirty="0"/>
              <a:t> </a:t>
            </a:r>
            <a:r>
              <a:rPr lang="en-US" altLang="en-US" dirty="0" err="1"/>
              <a:t>vứt</a:t>
            </a:r>
            <a:r>
              <a:rPr lang="en-US" altLang="en-US" dirty="0"/>
              <a:t> </a:t>
            </a:r>
            <a:r>
              <a:rPr lang="en-US" altLang="en-US" dirty="0" err="1"/>
              <a:t>rác</a:t>
            </a:r>
            <a:r>
              <a:rPr lang="en-US" altLang="en-US" dirty="0"/>
              <a:t> </a:t>
            </a:r>
            <a:r>
              <a:rPr lang="en-US" altLang="en-US" dirty="0" err="1"/>
              <a:t>xuống</a:t>
            </a:r>
            <a:r>
              <a:rPr lang="en-US" altLang="en-US" dirty="0"/>
              <a:t> </a:t>
            </a:r>
            <a:r>
              <a:rPr lang="en-US" altLang="en-US" dirty="0" err="1"/>
              <a:t>ao</a:t>
            </a:r>
            <a:r>
              <a:rPr lang="en-US" altLang="en-US" dirty="0"/>
              <a:t> </a:t>
            </a:r>
            <a:r>
              <a:rPr lang="en-US" altLang="en-US" dirty="0" err="1"/>
              <a:t>mà</a:t>
            </a:r>
            <a:r>
              <a:rPr lang="en-US" altLang="en-US" dirty="0"/>
              <a:t> </a:t>
            </a:r>
            <a:r>
              <a:rPr lang="en-US" altLang="en-US" dirty="0" err="1"/>
              <a:t>biết</a:t>
            </a:r>
            <a:r>
              <a:rPr lang="en-US" altLang="en-US" dirty="0"/>
              <a:t> </a:t>
            </a:r>
            <a:r>
              <a:rPr lang="en-US" altLang="en-US" dirty="0" err="1"/>
              <a:t>thu</a:t>
            </a:r>
            <a:r>
              <a:rPr lang="en-US" altLang="en-US" dirty="0"/>
              <a:t> </a:t>
            </a:r>
            <a:r>
              <a:rPr lang="en-US" altLang="en-US" dirty="0" err="1"/>
              <a:t>gom</a:t>
            </a:r>
            <a:r>
              <a:rPr lang="en-US" altLang="en-US" dirty="0"/>
              <a:t> </a:t>
            </a:r>
            <a:r>
              <a:rPr lang="en-US" altLang="en-US" dirty="0" err="1"/>
              <a:t>vứt</a:t>
            </a:r>
            <a:r>
              <a:rPr lang="en-US" altLang="en-US" dirty="0"/>
              <a:t> </a:t>
            </a:r>
            <a:r>
              <a:rPr lang="en-US" altLang="en-US" dirty="0" err="1"/>
              <a:t>thùng</a:t>
            </a:r>
            <a:r>
              <a:rPr lang="en-US" altLang="en-US" dirty="0"/>
              <a:t> </a:t>
            </a:r>
            <a:r>
              <a:rPr lang="en-US" altLang="en-US" dirty="0" err="1"/>
              <a:t>rác</a:t>
            </a:r>
            <a:r>
              <a:rPr lang="en-US" altLang="en-US" dirty="0"/>
              <a:t> </a:t>
            </a:r>
            <a:r>
              <a:rPr lang="en-US" altLang="en-US" dirty="0" err="1"/>
              <a:t>thì</a:t>
            </a:r>
            <a:r>
              <a:rPr lang="en-US" altLang="en-US" dirty="0"/>
              <a:t> </a:t>
            </a:r>
            <a:r>
              <a:rPr lang="en-US" altLang="en-US" dirty="0" err="1"/>
              <a:t>môi</a:t>
            </a:r>
            <a:r>
              <a:rPr lang="en-US" altLang="en-US" dirty="0"/>
              <a:t> </a:t>
            </a:r>
            <a:r>
              <a:rPr lang="en-US" altLang="en-US" dirty="0" err="1"/>
              <a:t>trường</a:t>
            </a:r>
            <a:r>
              <a:rPr lang="en-US" altLang="en-US" dirty="0"/>
              <a:t> </a:t>
            </a:r>
            <a:r>
              <a:rPr lang="en-US" altLang="en-US" dirty="0" err="1"/>
              <a:t>của</a:t>
            </a:r>
            <a:r>
              <a:rPr lang="en-US" altLang="en-US" dirty="0"/>
              <a:t> </a:t>
            </a:r>
            <a:r>
              <a:rPr lang="en-US" altLang="en-US" dirty="0" err="1"/>
              <a:t>chúng</a:t>
            </a:r>
            <a:r>
              <a:rPr lang="en-US" altLang="en-US" dirty="0"/>
              <a:t> ta </a:t>
            </a:r>
            <a:r>
              <a:rPr lang="en-US" altLang="en-US" dirty="0" err="1"/>
              <a:t>sẽ</a:t>
            </a:r>
            <a:r>
              <a:rPr lang="en-US" altLang="en-US" dirty="0"/>
              <a:t> </a:t>
            </a:r>
            <a:r>
              <a:rPr lang="en-US" altLang="en-US" dirty="0" err="1"/>
              <a:t>trong</a:t>
            </a:r>
            <a:r>
              <a:rPr lang="en-US" altLang="en-US" dirty="0"/>
              <a:t> </a:t>
            </a:r>
            <a:r>
              <a:rPr lang="en-US" altLang="en-US" dirty="0" err="1"/>
              <a:t>sạch</a:t>
            </a:r>
            <a:r>
              <a:rPr lang="en-US" altLang="en-US" dirty="0"/>
              <a:t> </a:t>
            </a:r>
            <a:r>
              <a:rPr lang="en-US" altLang="en-US" dirty="0" err="1"/>
              <a:t>và</a:t>
            </a:r>
            <a:r>
              <a:rPr lang="en-US" altLang="en-US" dirty="0"/>
              <a:t> </a:t>
            </a:r>
            <a:r>
              <a:rPr lang="en-US" altLang="en-US" dirty="0" err="1"/>
              <a:t>không</a:t>
            </a:r>
            <a:r>
              <a:rPr lang="en-US" altLang="en-US" dirty="0"/>
              <a:t> </a:t>
            </a:r>
            <a:r>
              <a:rPr lang="en-US" altLang="en-US" dirty="0" err="1"/>
              <a:t>bị</a:t>
            </a:r>
            <a:r>
              <a:rPr lang="en-US" altLang="en-US" dirty="0"/>
              <a:t> ô </a:t>
            </a:r>
            <a:r>
              <a:rPr lang="en-US" altLang="en-US" dirty="0" err="1"/>
              <a:t>nhiễm</a:t>
            </a:r>
            <a:r>
              <a:rPr lang="en-US" alt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800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3" y="1319212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87" y="5797130"/>
            <a:ext cx="3886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Chiều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chiều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cứ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kẻng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chị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lao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Mèo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Thỏ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xách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rác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đổ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681</Words>
  <Application>Microsoft Office PowerPoint</Application>
  <PresentationFormat>Widescreen</PresentationFormat>
  <Paragraphs>34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inherit</vt:lpstr>
      <vt:lpstr>Open Sans</vt:lpstr>
      <vt:lpstr>Times New Roman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31</cp:revision>
  <dcterms:created xsi:type="dcterms:W3CDTF">2020-10-28T12:19:13Z</dcterms:created>
  <dcterms:modified xsi:type="dcterms:W3CDTF">2023-09-21T14:06:59Z</dcterms:modified>
</cp:coreProperties>
</file>