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C11E-3E0F-4BAA-BC91-E2FF49123FE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CDB-02BF-4996-A721-12F8238F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1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C11E-3E0F-4BAA-BC91-E2FF49123FE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CDB-02BF-4996-A721-12F8238F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9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C11E-3E0F-4BAA-BC91-E2FF49123FE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CDB-02BF-4996-A721-12F8238F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5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C11E-3E0F-4BAA-BC91-E2FF49123FE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CDB-02BF-4996-A721-12F8238F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C11E-3E0F-4BAA-BC91-E2FF49123FE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CDB-02BF-4996-A721-12F8238F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8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C11E-3E0F-4BAA-BC91-E2FF49123FE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CDB-02BF-4996-A721-12F8238F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C11E-3E0F-4BAA-BC91-E2FF49123FE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CDB-02BF-4996-A721-12F8238F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C11E-3E0F-4BAA-BC91-E2FF49123FE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CDB-02BF-4996-A721-12F8238F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C11E-3E0F-4BAA-BC91-E2FF49123FE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CDB-02BF-4996-A721-12F8238F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3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C11E-3E0F-4BAA-BC91-E2FF49123FE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CDB-02BF-4996-A721-12F8238F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C11E-3E0F-4BAA-BC91-E2FF49123FE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CDB-02BF-4996-A721-12F8238F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6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C11E-3E0F-4BAA-BC91-E2FF49123FE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92CDB-02BF-4996-A721-12F8238F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35" y="1143000"/>
            <a:ext cx="7543801" cy="457200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  <a:b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 MẦM NON HOA MỘC LAN</a:t>
            </a:r>
            <a:br>
              <a:rPr lang="en-US" sz="1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553200" cy="19050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ÁN PHÁT TRIỂN THẨM MĨ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C1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1341073" cy="110871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6800" y="6391507"/>
            <a:ext cx="754380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2023 - 2024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23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EBE9D9-CDC1-C786-A5E4-26EB81976332}"/>
              </a:ext>
            </a:extLst>
          </p:cNvPr>
          <p:cNvSpPr txBox="1"/>
          <p:nvPr/>
        </p:nvSpPr>
        <p:spPr>
          <a:xfrm>
            <a:off x="1828800" y="685800"/>
            <a:ext cx="579120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>
                <a:solidFill>
                  <a:srgbClr val="333333"/>
                </a:solidFill>
                <a:effectLst/>
                <a:latin typeface="inherit"/>
              </a:rPr>
              <a:t>Mục đích – yêu cầu</a:t>
            </a:r>
          </a:p>
          <a:p>
            <a:pPr algn="l"/>
            <a:r>
              <a:rPr lang="vi-VN" b="1" i="0">
                <a:solidFill>
                  <a:srgbClr val="333333"/>
                </a:solidFill>
                <a:effectLst/>
                <a:latin typeface="inherit"/>
              </a:rPr>
              <a:t>* Kiến thức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 Trẻ nhớ tên bài hát, tên tác giả</a:t>
            </a: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 Trẻ hiểu nội dung bài hát, cảm nhận được giai điệu bài hát.</a:t>
            </a:r>
          </a:p>
          <a:p>
            <a:pPr algn="l"/>
            <a:r>
              <a:rPr lang="vi-VN" b="1" i="0">
                <a:solidFill>
                  <a:srgbClr val="333333"/>
                </a:solidFill>
                <a:effectLst/>
                <a:latin typeface="inherit"/>
              </a:rPr>
              <a:t>* Kĩ năng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 Trẻ biết thể hiện giai điệu của bài và hát rõ lời.</a:t>
            </a: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 Trẻ biết chơi trò chơi đúng luật.</a:t>
            </a:r>
          </a:p>
          <a:p>
            <a:pPr algn="l"/>
            <a:r>
              <a:rPr lang="vi-VN" b="1" i="0">
                <a:solidFill>
                  <a:srgbClr val="333333"/>
                </a:solidFill>
                <a:effectLst/>
                <a:latin typeface="inherit"/>
              </a:rPr>
              <a:t>* Thái độ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 Trẻ vui vẻ và hào hứng tham gia hoạt độn</a:t>
            </a:r>
            <a:r>
              <a:rPr lang="en-US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</a:t>
            </a:r>
          </a:p>
          <a:p>
            <a:pPr algn="l"/>
            <a:r>
              <a:rPr lang="en-US">
                <a:solidFill>
                  <a:srgbClr val="333333"/>
                </a:solidFill>
                <a:latin typeface="Roboto" panose="02000000000000000000" pitchFamily="2" charset="0"/>
              </a:rPr>
              <a:t>- </a:t>
            </a:r>
            <a:r>
              <a:rPr lang="vi-VN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Trẻ biết nghe lời cô giáo.</a:t>
            </a:r>
            <a:endParaRPr lang="en-US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br>
              <a:rPr lang="vi-VN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vi-VN" sz="2800" b="1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Chuẩn bị</a:t>
            </a:r>
            <a:endParaRPr lang="vi-VN" sz="2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 Video giờ đón trẻ</a:t>
            </a: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 Đài</a:t>
            </a: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 Đĩa nhạc</a:t>
            </a: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 Mũ chụp</a:t>
            </a:r>
          </a:p>
        </p:txBody>
      </p:sp>
    </p:spTree>
    <p:extLst>
      <p:ext uri="{BB962C8B-B14F-4D97-AF65-F5344CB8AC3E}">
        <p14:creationId xmlns:p14="http://schemas.microsoft.com/office/powerpoint/2010/main" val="139702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76266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6002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  <a:b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4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ate.com - Trường Chúng Cháu Là Trường Mần Non - Various Artists_57NFJmAuqaM_360p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381000"/>
            <a:ext cx="8045450" cy="5745163"/>
          </a:xfrm>
        </p:spPr>
      </p:pic>
    </p:spTree>
    <p:extLst>
      <p:ext uri="{BB962C8B-B14F-4D97-AF65-F5344CB8AC3E}">
        <p14:creationId xmlns:p14="http://schemas.microsoft.com/office/powerpoint/2010/main" val="29449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 nhỏ rất vui khi học ở trường mầm non và bạn rất yêu trường lớp, yêu cô giáo, yêu các bạn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0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3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LC: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6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200400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TẠM BIỆT TẤT CẢ </a:t>
            </a:r>
            <a:br>
              <a:rPr lang="en-US" sz="4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CON !</a:t>
            </a:r>
          </a:p>
        </p:txBody>
      </p:sp>
    </p:spTree>
    <p:extLst>
      <p:ext uri="{BB962C8B-B14F-4D97-AF65-F5344CB8AC3E}">
        <p14:creationId xmlns:p14="http://schemas.microsoft.com/office/powerpoint/2010/main" val="3095580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320</Words>
  <Application>Microsoft Office PowerPoint</Application>
  <PresentationFormat>On-screen Show (4:3)</PresentationFormat>
  <Paragraphs>32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inherit</vt:lpstr>
      <vt:lpstr>Roboto</vt:lpstr>
      <vt:lpstr>Times New Roman</vt:lpstr>
      <vt:lpstr>Office Theme</vt:lpstr>
      <vt:lpstr>PHÒNG GD&amp;ĐT QUẬN LONG BIÊN TRƯỜNG MẦM NON HOA MỘC LAN </vt:lpstr>
      <vt:lpstr>PowerPoint Presentation</vt:lpstr>
      <vt:lpstr>PowerPoint Presentation</vt:lpstr>
      <vt:lpstr>Bài hát: Trường của chúng cháu là  trường mầm non Nhạc sĩ: Phạm Tuyên</vt:lpstr>
      <vt:lpstr>PowerPoint Presentation</vt:lpstr>
      <vt:lpstr>PowerPoint Presentation</vt:lpstr>
      <vt:lpstr>Trò chơi: “Ai đoán giỏi”.</vt:lpstr>
      <vt:lpstr>TẠM BIỆT TẤT CẢ  CÁC CON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MẦM NON SƠN CA </dc:title>
  <dc:creator>Admin</dc:creator>
  <cp:lastModifiedBy>Trang Nguyen</cp:lastModifiedBy>
  <cp:revision>22</cp:revision>
  <dcterms:created xsi:type="dcterms:W3CDTF">2020-09-19T02:01:49Z</dcterms:created>
  <dcterms:modified xsi:type="dcterms:W3CDTF">2023-09-21T14:03:32Z</dcterms:modified>
</cp:coreProperties>
</file>