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8"/>
  </p:notesMasterIdLst>
  <p:sldIdLst>
    <p:sldId id="300" r:id="rId2"/>
    <p:sldId id="310" r:id="rId3"/>
    <p:sldId id="308" r:id="rId4"/>
    <p:sldId id="301" r:id="rId5"/>
    <p:sldId id="281" r:id="rId6"/>
    <p:sldId id="282" r:id="rId7"/>
    <p:sldId id="295" r:id="rId8"/>
    <p:sldId id="285" r:id="rId9"/>
    <p:sldId id="292" r:id="rId10"/>
    <p:sldId id="294" r:id="rId11"/>
    <p:sldId id="293" r:id="rId12"/>
    <p:sldId id="276" r:id="rId13"/>
    <p:sldId id="302" r:id="rId14"/>
    <p:sldId id="277" r:id="rId15"/>
    <p:sldId id="288" r:id="rId16"/>
    <p:sldId id="270" r:id="rId17"/>
    <p:sldId id="303" r:id="rId18"/>
    <p:sldId id="263" r:id="rId19"/>
    <p:sldId id="304" r:id="rId20"/>
    <p:sldId id="289" r:id="rId21"/>
    <p:sldId id="305" r:id="rId22"/>
    <p:sldId id="296" r:id="rId23"/>
    <p:sldId id="306" r:id="rId24"/>
    <p:sldId id="291" r:id="rId25"/>
    <p:sldId id="309" r:id="rId26"/>
    <p:sldId id="266" r:id="rId27"/>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n" initials="N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2816" autoAdjust="0"/>
  </p:normalViewPr>
  <p:slideViewPr>
    <p:cSldViewPr>
      <p:cViewPr varScale="1">
        <p:scale>
          <a:sx n="78" d="100"/>
          <a:sy n="78" d="100"/>
        </p:scale>
        <p:origin x="1622" y="72"/>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100" d="100"/>
        <a:sy n="100" d="100"/>
      </p:scale>
      <p:origin x="0" y="8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vi-VN"/>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vi-VN"/>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vi-VN"/>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BD688D9-FA35-4CD8-9A1A-71E3AC9F059D}" type="slidenum">
              <a:rPr lang="vi-VN"/>
              <a:pPr>
                <a:defRPr/>
              </a:pPr>
              <a:t>‹#›</a:t>
            </a:fld>
            <a:endParaRPr lang="vi-VN"/>
          </a:p>
        </p:txBody>
      </p:sp>
    </p:spTree>
    <p:extLst>
      <p:ext uri="{BB962C8B-B14F-4D97-AF65-F5344CB8AC3E}">
        <p14:creationId xmlns:p14="http://schemas.microsoft.com/office/powerpoint/2010/main" val="1609969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D688D9-FA35-4CD8-9A1A-71E3AC9F059D}" type="slidenum">
              <a:rPr lang="vi-VN" smtClean="0"/>
              <a:pPr>
                <a:defRPr/>
              </a:pPr>
              <a:t>5</a:t>
            </a:fld>
            <a:endParaRPr lang="vi-VN"/>
          </a:p>
        </p:txBody>
      </p:sp>
    </p:spTree>
    <p:extLst>
      <p:ext uri="{BB962C8B-B14F-4D97-AF65-F5344CB8AC3E}">
        <p14:creationId xmlns:p14="http://schemas.microsoft.com/office/powerpoint/2010/main" val="7529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D95C16C-5E63-478A-983E-18CE352CCB37}" type="slidenum">
              <a:rPr lang="vi-VN" smtClean="0">
                <a:latin typeface="Arial" charset="0"/>
              </a:rPr>
              <a:pPr eaLnBrk="1" hangingPunct="1"/>
              <a:t>26</a:t>
            </a:fld>
            <a:endParaRPr lang="vi-VN">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90802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CEEF324B-E7DC-49A6-8F12-B02C077D4E01}" type="slidenum">
              <a:rPr lang="vi-VN"/>
              <a:pPr>
                <a:defRPr/>
              </a:pPr>
              <a:t>‹#›</a:t>
            </a:fld>
            <a:endParaRPr lang="vi-VN"/>
          </a:p>
        </p:txBody>
      </p:sp>
    </p:spTree>
    <p:extLst>
      <p:ext uri="{BB962C8B-B14F-4D97-AF65-F5344CB8AC3E}">
        <p14:creationId xmlns:p14="http://schemas.microsoft.com/office/powerpoint/2010/main" val="21832873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495D5B59-52B1-4800-8426-A39E0712D9FC}" type="slidenum">
              <a:rPr lang="vi-VN"/>
              <a:pPr>
                <a:defRPr/>
              </a:pPr>
              <a:t>‹#›</a:t>
            </a:fld>
            <a:endParaRPr lang="vi-VN"/>
          </a:p>
        </p:txBody>
      </p:sp>
    </p:spTree>
    <p:extLst>
      <p:ext uri="{BB962C8B-B14F-4D97-AF65-F5344CB8AC3E}">
        <p14:creationId xmlns:p14="http://schemas.microsoft.com/office/powerpoint/2010/main" val="10472086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D171373-8B15-431E-8400-1B2F36ADB527}" type="slidenum">
              <a:rPr lang="vi-VN"/>
              <a:pPr>
                <a:defRPr/>
              </a:pPr>
              <a:t>‹#›</a:t>
            </a:fld>
            <a:endParaRPr lang="vi-VN"/>
          </a:p>
        </p:txBody>
      </p:sp>
    </p:spTree>
    <p:extLst>
      <p:ext uri="{BB962C8B-B14F-4D97-AF65-F5344CB8AC3E}">
        <p14:creationId xmlns:p14="http://schemas.microsoft.com/office/powerpoint/2010/main" val="26611615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0EE6211-8A97-464A-B93E-7100F6A7DA0D}" type="slidenum">
              <a:rPr lang="vi-VN"/>
              <a:pPr>
                <a:defRPr/>
              </a:pPr>
              <a:t>‹#›</a:t>
            </a:fld>
            <a:endParaRPr lang="vi-VN"/>
          </a:p>
        </p:txBody>
      </p:sp>
    </p:spTree>
    <p:extLst>
      <p:ext uri="{BB962C8B-B14F-4D97-AF65-F5344CB8AC3E}">
        <p14:creationId xmlns:p14="http://schemas.microsoft.com/office/powerpoint/2010/main" val="38438734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7D2A528D-10F3-4CBE-BE30-A4A069C6DB77}" type="slidenum">
              <a:rPr lang="vi-VN"/>
              <a:pPr>
                <a:defRPr/>
              </a:pPr>
              <a:t>‹#›</a:t>
            </a:fld>
            <a:endParaRPr lang="vi-VN"/>
          </a:p>
        </p:txBody>
      </p:sp>
    </p:spTree>
    <p:extLst>
      <p:ext uri="{BB962C8B-B14F-4D97-AF65-F5344CB8AC3E}">
        <p14:creationId xmlns:p14="http://schemas.microsoft.com/office/powerpoint/2010/main" val="3860298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153EC47A-9298-43F0-9B4E-2DD0519E288A}" type="slidenum">
              <a:rPr lang="vi-VN"/>
              <a:pPr>
                <a:defRPr/>
              </a:pPr>
              <a:t>‹#›</a:t>
            </a:fld>
            <a:endParaRPr lang="vi-VN"/>
          </a:p>
        </p:txBody>
      </p:sp>
    </p:spTree>
    <p:extLst>
      <p:ext uri="{BB962C8B-B14F-4D97-AF65-F5344CB8AC3E}">
        <p14:creationId xmlns:p14="http://schemas.microsoft.com/office/powerpoint/2010/main" val="3863037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4FB5D990-E7BA-4CA9-82B6-9F4B5A1F2D6B}" type="slidenum">
              <a:rPr lang="vi-VN"/>
              <a:pPr>
                <a:defRPr/>
              </a:pPr>
              <a:t>‹#›</a:t>
            </a:fld>
            <a:endParaRPr lang="vi-VN"/>
          </a:p>
        </p:txBody>
      </p:sp>
    </p:spTree>
    <p:extLst>
      <p:ext uri="{BB962C8B-B14F-4D97-AF65-F5344CB8AC3E}">
        <p14:creationId xmlns:p14="http://schemas.microsoft.com/office/powerpoint/2010/main" val="1613419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8242ED2D-9B96-4394-A71B-18778447FB06}" type="slidenum">
              <a:rPr lang="vi-VN"/>
              <a:pPr>
                <a:defRPr/>
              </a:pPr>
              <a:t>‹#›</a:t>
            </a:fld>
            <a:endParaRPr lang="vi-VN"/>
          </a:p>
        </p:txBody>
      </p:sp>
    </p:spTree>
    <p:extLst>
      <p:ext uri="{BB962C8B-B14F-4D97-AF65-F5344CB8AC3E}">
        <p14:creationId xmlns:p14="http://schemas.microsoft.com/office/powerpoint/2010/main" val="15418711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90C0F070-7CBE-47FE-8410-3DD81C2499A0}" type="slidenum">
              <a:rPr lang="vi-VN"/>
              <a:pPr>
                <a:defRPr/>
              </a:pPr>
              <a:t>‹#›</a:t>
            </a:fld>
            <a:endParaRPr lang="vi-VN"/>
          </a:p>
        </p:txBody>
      </p:sp>
    </p:spTree>
    <p:extLst>
      <p:ext uri="{BB962C8B-B14F-4D97-AF65-F5344CB8AC3E}">
        <p14:creationId xmlns:p14="http://schemas.microsoft.com/office/powerpoint/2010/main" val="159666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20CE67DC-9CD3-48A8-97C3-09991AE6DA84}" type="slidenum">
              <a:rPr lang="vi-VN"/>
              <a:pPr>
                <a:defRPr/>
              </a:pPr>
              <a:t>‹#›</a:t>
            </a:fld>
            <a:endParaRPr lang="vi-VN"/>
          </a:p>
        </p:txBody>
      </p:sp>
    </p:spTree>
    <p:extLst>
      <p:ext uri="{BB962C8B-B14F-4D97-AF65-F5344CB8AC3E}">
        <p14:creationId xmlns:p14="http://schemas.microsoft.com/office/powerpoint/2010/main" val="38518076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61128A03-EBC1-4D47-9C8F-52FB85578B31}" type="slidenum">
              <a:rPr lang="vi-VN"/>
              <a:pPr>
                <a:defRPr/>
              </a:pPr>
              <a:t>‹#›</a:t>
            </a:fld>
            <a:endParaRPr lang="vi-VN"/>
          </a:p>
        </p:txBody>
      </p:sp>
    </p:spTree>
    <p:extLst>
      <p:ext uri="{BB962C8B-B14F-4D97-AF65-F5344CB8AC3E}">
        <p14:creationId xmlns:p14="http://schemas.microsoft.com/office/powerpoint/2010/main" val="18850236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2722A6-0D3D-4E2C-B6CD-1E2E7F76CDF5}"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audio" Target="file:///C:\Users\Administrator\Downloads\KissTheRain%201.6.mp3" TargetMode="Externa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audio" Target="file:///C:\Users\Administrator\Downloads\KissTheRain%201.7.mp3" TargetMode="Externa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19.gif"/><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gif"/><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6.png"/><Relationship Id="rId5" Type="http://schemas.openxmlformats.org/officeDocument/2006/relationships/image" Target="../media/image5.gif"/><Relationship Id="rId10" Type="http://schemas.openxmlformats.org/officeDocument/2006/relationships/image" Target="../media/image15.png"/><Relationship Id="rId4" Type="http://schemas.openxmlformats.org/officeDocument/2006/relationships/hyperlink" Target="../../Luan/PW%20HAI%20PHONG/5%20-%20The%20gioi%20quanh%20be%20-CHUAN/CACFILE/chua%20dung.wav" TargetMode="Externa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gif"/><Relationship Id="rId7" Type="http://schemas.openxmlformats.org/officeDocument/2006/relationships/image" Target="../media/image7.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8.jpeg"/><Relationship Id="rId5" Type="http://schemas.openxmlformats.org/officeDocument/2006/relationships/image" Target="../media/image5.gif"/><Relationship Id="rId10" Type="http://schemas.openxmlformats.org/officeDocument/2006/relationships/image" Target="../media/image16.png"/><Relationship Id="rId4" Type="http://schemas.openxmlformats.org/officeDocument/2006/relationships/hyperlink" Target="../../Luan/PW%20HAI%20PHONG/5%20-%20The%20gioi%20quanh%20be%20-CHUAN/CACFILE/chua%20dung.wav" TargetMode="Externa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2.png"/><Relationship Id="rId7" Type="http://schemas.openxmlformats.org/officeDocument/2006/relationships/image" Target="../media/image5.gif"/><Relationship Id="rId12"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Luan/PW%20HAI%20PHONG/5%20-%20The%20gioi%20quanh%20be%20-CHUAN/CACFILE/chua%20dung.wav" TargetMode="External"/><Relationship Id="rId11" Type="http://schemas.openxmlformats.org/officeDocument/2006/relationships/image" Target="../media/image39.png"/><Relationship Id="rId5" Type="http://schemas.openxmlformats.org/officeDocument/2006/relationships/image" Target="../media/image6.gif"/><Relationship Id="rId10" Type="http://schemas.openxmlformats.org/officeDocument/2006/relationships/image" Target="../media/image38.png"/><Relationship Id="rId4" Type="http://schemas.openxmlformats.org/officeDocument/2006/relationships/image" Target="../media/image8.gif"/><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Luan/PW%20HAI%20PHONG/5%20-%20The%20gioi%20quanh%20be%20-CHUAN/CACFILE/chua%20dung.wav" TargetMode="External"/><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6.gi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8.gif"/><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gif"/></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22.gif"/><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0.png"/><Relationship Id="rId4" Type="http://schemas.openxmlformats.org/officeDocument/2006/relationships/image" Target="../media/image59.jpg"/></Relationships>
</file>

<file path=ppt/slides/_rels/slide2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notesSlide" Target="../notesSlides/notesSlide1.xml"/><Relationship Id="rId7" Type="http://schemas.openxmlformats.org/officeDocument/2006/relationships/image" Target="../media/image6.gif"/><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C:\Users\Administrator\Downloads\KissTheRain%201.1.mp3" TargetMode="Externa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hyperlink" Target="../../Luan/PW%20HAI%20PHONG/5%20-%20The%20gioi%20quanh%20be%20-CHUAN/CACFILE/chua%20dung.wav" TargetMode="External"/><Relationship Id="rId10" Type="http://schemas.openxmlformats.org/officeDocument/2006/relationships/image" Target="../media/image9.gif"/><Relationship Id="rId4" Type="http://schemas.openxmlformats.org/officeDocument/2006/relationships/image" Target="../media/image4.png"/><Relationship Id="rId9" Type="http://schemas.openxmlformats.org/officeDocument/2006/relationships/image" Target="../media/image8.gif"/><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14.png"/><Relationship Id="rId7" Type="http://schemas.openxmlformats.org/officeDocument/2006/relationships/image" Target="../media/image6.gif"/><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audio" Target="file:///C:\Users\Administrator\Downloads\KissTheRain%201.2.mp3" TargetMode="Externa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hyperlink" Target="../../Luan/PW%20HAI%20PHONG/5%20-%20The%20gioi%20quanh%20be%20-CHUAN/CACFILE/chua%20dung.wav" TargetMode="External"/><Relationship Id="rId10" Type="http://schemas.openxmlformats.org/officeDocument/2006/relationships/image" Target="../media/image16.png"/><Relationship Id="rId4" Type="http://schemas.openxmlformats.org/officeDocument/2006/relationships/image" Target="../media/image8.gi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audio" Target="file:///C:\Users\Administrator\Downloads\KissTheRain%201.3.mp3" TargetMode="External"/><Relationship Id="rId5" Type="http://schemas.openxmlformats.org/officeDocument/2006/relationships/image" Target="../media/image13.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audio" Target="file:///C:\Users\Administrator\Downloads\KissTheRain%201.4.mp3" TargetMode="External"/><Relationship Id="rId6" Type="http://schemas.openxmlformats.org/officeDocument/2006/relationships/image" Target="../media/image19.gif"/><Relationship Id="rId5" Type="http://schemas.openxmlformats.org/officeDocument/2006/relationships/image" Target="../media/image5.gif"/><Relationship Id="rId4" Type="http://schemas.openxmlformats.org/officeDocument/2006/relationships/hyperlink" Target="../../Luan/PW%20HAI%20PHONG/5%20-%20The%20gioi%20quanh%20be%20-CHUAN/CACFILE/chua%20dung.wa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audio" Target="file:///C:\Users\Administrator\Downloads\KissTheRain%201.5.mp3"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Kết quả hình ảnh cho khung hình nền ngộ nghĩ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Kết quả hình ảnh cho khung hình nền ngộ nghĩ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Kết quả hình ảnh cho khung hình nền ngộ nghĩn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8" name="Picture 8" descr="Kết quả hình ảnh cho khung hình nền ngộ nghĩnh động"/>
          <p:cNvPicPr>
            <a:picLocks noChangeAspect="1" noChangeArrowheads="1"/>
          </p:cNvPicPr>
          <p:nvPr/>
        </p:nvPicPr>
        <p:blipFill>
          <a:blip r:embed="rId2" cstate="print"/>
          <a:srcRect/>
          <a:stretch>
            <a:fillRect/>
          </a:stretch>
        </p:blipFill>
        <p:spPr bwMode="auto">
          <a:xfrm>
            <a:off x="0" y="-5255"/>
            <a:ext cx="9144000" cy="6858000"/>
          </a:xfrm>
          <a:prstGeom prst="rect">
            <a:avLst/>
          </a:prstGeom>
          <a:noFill/>
        </p:spPr>
      </p:pic>
      <p:sp>
        <p:nvSpPr>
          <p:cNvPr id="10" name="Content Placeholder 9"/>
          <p:cNvSpPr>
            <a:spLocks noGrp="1"/>
          </p:cNvSpPr>
          <p:nvPr>
            <p:ph idx="1"/>
          </p:nvPr>
        </p:nvSpPr>
        <p:spPr>
          <a:xfrm>
            <a:off x="1219200" y="1138535"/>
            <a:ext cx="7086600" cy="3657600"/>
          </a:xfrm>
        </p:spPr>
        <p:txBody>
          <a:bodyPr/>
          <a:lstStyle/>
          <a:p>
            <a:pPr marL="0" indent="0" algn="ctr">
              <a:buNone/>
            </a:pPr>
            <a:r>
              <a:rPr lang="en-US" dirty="0" err="1">
                <a:latin typeface="Times New Roman" pitchFamily="18" charset="0"/>
                <a:cs typeface="Times New Roman" pitchFamily="18" charset="0"/>
              </a:rPr>
              <a:t>Lĩnh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endParaRPr lang="en-US" dirty="0">
              <a:latin typeface="Times New Roman" pitchFamily="18" charset="0"/>
              <a:cs typeface="Times New Roman" pitchFamily="18" charset="0"/>
            </a:endParaRPr>
          </a:p>
          <a:p>
            <a:pPr marL="0" indent="0" algn="ctr">
              <a:buNone/>
            </a:pP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endParaRPr lang="en-US" dirty="0">
              <a:latin typeface="Times New Roman" pitchFamily="18" charset="0"/>
              <a:cs typeface="Times New Roman" pitchFamily="18" charset="0"/>
            </a:endParaRPr>
          </a:p>
          <a:p>
            <a:pPr marL="0" indent="0" algn="ctr">
              <a:buNone/>
            </a:pPr>
            <a:r>
              <a:rPr lang="en-US" dirty="0" err="1">
                <a:latin typeface="Times New Roman" pitchFamily="18" charset="0"/>
                <a:cs typeface="Times New Roman" pitchFamily="18" charset="0"/>
              </a:rPr>
              <a:t>Truyện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thắm</a:t>
            </a:r>
            <a:endParaRPr lang="en-US" dirty="0">
              <a:latin typeface="Times New Roman" pitchFamily="18" charset="0"/>
              <a:cs typeface="Times New Roman" pitchFamily="18" charset="0"/>
            </a:endParaRPr>
          </a:p>
          <a:p>
            <a:pPr marL="0" indent="0" algn="ctr">
              <a:buNone/>
            </a:pPr>
            <a:r>
              <a:rPr lang="en-US" dirty="0" err="1">
                <a:latin typeface="Times New Roman" pitchFamily="18" charset="0"/>
                <a:cs typeface="Times New Roman" pitchFamily="18" charset="0"/>
              </a:rPr>
              <a:t>Lứa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3 – 4 </a:t>
            </a:r>
            <a:r>
              <a:rPr lang="en-US" dirty="0" err="1">
                <a:latin typeface="Times New Roman" pitchFamily="18" charset="0"/>
                <a:cs typeface="Times New Roman" pitchFamily="18" charset="0"/>
              </a:rPr>
              <a:t>tuổi</a:t>
            </a:r>
            <a:endParaRPr lang="en-US" dirty="0">
              <a:latin typeface="Times New Roman" pitchFamily="18" charset="0"/>
              <a:cs typeface="Times New Roman" pitchFamily="18" charset="0"/>
            </a:endParaRPr>
          </a:p>
          <a:p>
            <a:pPr marL="0" indent="0" algn="ctr">
              <a:buNone/>
            </a:pP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Tú</a:t>
            </a:r>
            <a:endParaRPr lang="en-US" dirty="0">
              <a:latin typeface="Times New Roman" pitchFamily="18" charset="0"/>
              <a:cs typeface="Times New Roman" pitchFamily="18" charset="0"/>
            </a:endParaRPr>
          </a:p>
          <a:p>
            <a:pPr>
              <a:buFont typeface="Arial" pitchFamily="34" charset="0"/>
              <a:buChar char="•"/>
            </a:pP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plus(in)">
                                      <p:cBhvr>
                                        <p:cTn id="7" dur="2000"/>
                                        <p:tgtEl>
                                          <p:spTgt spid="10">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plus(in)">
                                      <p:cBhvr>
                                        <p:cTn id="10" dur="2000"/>
                                        <p:tgtEl>
                                          <p:spTgt spid="10">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plus(in)">
                                      <p:cBhvr>
                                        <p:cTn id="13" dur="2000"/>
                                        <p:tgtEl>
                                          <p:spTgt spid="10">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plus(in)">
                                      <p:cBhvr>
                                        <p:cTn id="16" dur="2000"/>
                                        <p:tgtEl>
                                          <p:spTgt spid="10">
                                            <p:txEl>
                                              <p:pRg st="3" end="3"/>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plus(in)">
                                      <p:cBhvr>
                                        <p:cTn id="19"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ranh truyen mot bo hoa tuoi tham"/>
          <p:cNvPicPr>
            <a:picLocks noChangeAspect="1" noChangeArrowheads="1"/>
          </p:cNvPicPr>
          <p:nvPr/>
        </p:nvPicPr>
        <p:blipFill>
          <a:blip r:embed="rId3" cstate="print"/>
          <a:srcRect/>
          <a:stretch>
            <a:fillRect/>
          </a:stretch>
        </p:blipFill>
        <p:spPr bwMode="auto">
          <a:xfrm>
            <a:off x="0" y="0"/>
            <a:ext cx="8915400" cy="6858000"/>
          </a:xfrm>
          <a:prstGeom prst="rect">
            <a:avLst/>
          </a:prstGeom>
          <a:noFill/>
        </p:spPr>
      </p:pic>
      <p:grpSp>
        <p:nvGrpSpPr>
          <p:cNvPr id="3" name="Group 2"/>
          <p:cNvGrpSpPr/>
          <p:nvPr/>
        </p:nvGrpSpPr>
        <p:grpSpPr>
          <a:xfrm rot="815284">
            <a:off x="3373567" y="3066476"/>
            <a:ext cx="1630719" cy="1477993"/>
            <a:chOff x="3200400" y="2971800"/>
            <a:chExt cx="2438400" cy="2551812"/>
          </a:xfrm>
        </p:grpSpPr>
        <p:grpSp>
          <p:nvGrpSpPr>
            <p:cNvPr id="4" name="Group 24"/>
            <p:cNvGrpSpPr>
              <a:grpSpLocks/>
            </p:cNvGrpSpPr>
            <p:nvPr/>
          </p:nvGrpSpPr>
          <p:grpSpPr bwMode="auto">
            <a:xfrm>
              <a:off x="3200400" y="2971800"/>
              <a:ext cx="2438400" cy="2151063"/>
              <a:chOff x="1968" y="1296"/>
              <a:chExt cx="1829" cy="2256"/>
            </a:xfrm>
          </p:grpSpPr>
          <p:pic>
            <p:nvPicPr>
              <p:cNvPr id="6" name="Picture 25" descr="hoah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hoah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hoah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hoaho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31" descr="!dk8_1la"/>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1525" y="3797999"/>
              <a:ext cx="1712914"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KissTheRain 1.6.mp3">
            <a:hlinkClick r:id="" action="ppaction://media"/>
          </p:cNvPr>
          <p:cNvPicPr>
            <a:picLocks noRot="1" noChangeAspect="1"/>
          </p:cNvPicPr>
          <p:nvPr>
            <a:audioFile r:link="rId1"/>
          </p:nvPr>
        </p:nvPicPr>
        <p:blipFill>
          <a:blip r:embed="rId6" cstate="print"/>
          <a:stretch>
            <a:fillRect/>
          </a:stretch>
        </p:blipFill>
        <p:spPr>
          <a:xfrm>
            <a:off x="0" y="4953000"/>
            <a:ext cx="381000" cy="381000"/>
          </a:xfrm>
          <a:prstGeom prst="rect">
            <a:avLst/>
          </a:prstGeom>
        </p:spPr>
      </p:pic>
      <p:pic>
        <p:nvPicPr>
          <p:cNvPr id="11" name="Picture 4" descr="User"/>
          <p:cNvPicPr>
            <a:picLocks noChangeAspect="1" noChangeArrowheads="1" noCrop="1"/>
          </p:cNvPicPr>
          <p:nvPr/>
        </p:nvPicPr>
        <p:blipFill>
          <a:blip r:embed="rId7" cstate="print"/>
          <a:srcRect/>
          <a:stretch>
            <a:fillRect/>
          </a:stretch>
        </p:blipFill>
        <p:spPr bwMode="auto">
          <a:xfrm flipH="1">
            <a:off x="4724400" y="0"/>
            <a:ext cx="4419600" cy="70866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7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gif"/>
          <p:cNvPicPr>
            <a:picLocks noChangeAspect="1"/>
          </p:cNvPicPr>
          <p:nvPr/>
        </p:nvPicPr>
        <p:blipFill>
          <a:blip r:embed="rId3" cstate="print"/>
          <a:stretch>
            <a:fillRect/>
          </a:stretch>
        </p:blipFill>
        <p:spPr>
          <a:xfrm>
            <a:off x="0" y="0"/>
            <a:ext cx="9144000" cy="6858000"/>
          </a:xfrm>
          <a:prstGeom prst="rect">
            <a:avLst/>
          </a:prstGeom>
        </p:spPr>
      </p:pic>
      <p:pic>
        <p:nvPicPr>
          <p:cNvPr id="3" name="KissTheRain 1.7.mp3">
            <a:hlinkClick r:id="" action="ppaction://media"/>
          </p:cNvPr>
          <p:cNvPicPr>
            <a:picLocks noRot="1" noChangeAspect="1"/>
          </p:cNvPicPr>
          <p:nvPr>
            <a:audioFile r:link="rId1"/>
          </p:nvPr>
        </p:nvPicPr>
        <p:blipFill>
          <a:blip r:embed="rId4" cstate="print"/>
          <a:stretch>
            <a:fillRect/>
          </a:stretch>
        </p:blipFill>
        <p:spPr>
          <a:xfrm>
            <a:off x="304800" y="6172200"/>
            <a:ext cx="304800" cy="304800"/>
          </a:xfrm>
          <a:prstGeom prst="rect">
            <a:avLst/>
          </a:prstGeom>
        </p:spPr>
      </p:pic>
      <p:grpSp>
        <p:nvGrpSpPr>
          <p:cNvPr id="6" name="Group 5"/>
          <p:cNvGrpSpPr/>
          <p:nvPr/>
        </p:nvGrpSpPr>
        <p:grpSpPr>
          <a:xfrm rot="19690664">
            <a:off x="5030929" y="2852642"/>
            <a:ext cx="1127180" cy="1483989"/>
            <a:chOff x="3200400" y="2971800"/>
            <a:chExt cx="2438400" cy="2551812"/>
          </a:xfrm>
        </p:grpSpPr>
        <p:grpSp>
          <p:nvGrpSpPr>
            <p:cNvPr id="7" name="Group 24"/>
            <p:cNvGrpSpPr>
              <a:grpSpLocks/>
            </p:cNvGrpSpPr>
            <p:nvPr/>
          </p:nvGrpSpPr>
          <p:grpSpPr bwMode="auto">
            <a:xfrm>
              <a:off x="3200400" y="2971800"/>
              <a:ext cx="2438400" cy="2151063"/>
              <a:chOff x="1968" y="1296"/>
              <a:chExt cx="1829" cy="2256"/>
            </a:xfrm>
          </p:grpSpPr>
          <p:pic>
            <p:nvPicPr>
              <p:cNvPr id="9" name="Picture 25" descr="hoa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hoa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hoa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hoa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31" descr="!dk8_1la"/>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525" y="3797999"/>
              <a:ext cx="1712914"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ết quả hình ảnh cho khung nen động"/>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828800" y="2590800"/>
            <a:ext cx="5486400" cy="1446550"/>
          </a:xfrm>
          <a:prstGeom prst="rect">
            <a:avLst/>
          </a:prstGeom>
          <a:noFill/>
        </p:spPr>
        <p:txBody>
          <a:bodyPr wrap="square" lIns="91440" tIns="45720" rIns="91440" bIns="45720">
            <a:spAutoFit/>
          </a:bodyPr>
          <a:lstStyle/>
          <a:p>
            <a:pPr algn="ctr"/>
            <a:r>
              <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Trích dẫn và  đàm thoại</a:t>
            </a:r>
            <a:endParaRPr lang="en-US"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Kết quả hình ảnh cho khung hinh nề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ết quả hình ảnh cho khung hinh nề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Kết quả hình ảnh cho khung hinh nề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Kết quả hình ảnh cho khung hinh nề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itle 7"/>
          <p:cNvSpPr>
            <a:spLocks noGrp="1"/>
          </p:cNvSpPr>
          <p:nvPr>
            <p:ph type="title"/>
          </p:nvPr>
        </p:nvSpPr>
        <p:spPr>
          <a:xfrm>
            <a:off x="914400" y="2590800"/>
            <a:ext cx="7772400" cy="1362075"/>
          </a:xfrm>
        </p:spPr>
        <p:txBody>
          <a:bodyPr/>
          <a:lstStyle/>
          <a:p>
            <a:r>
              <a:rPr lang="en-US">
                <a:latin typeface="Times New Roman" pitchFamily="18" charset="0"/>
                <a:cs typeface="Times New Roman" pitchFamily="18" charset="0"/>
              </a:rPr>
              <a:t>Câu chuyện có tên là gì?</a:t>
            </a:r>
            <a:br>
              <a:rPr lang="en-US">
                <a:latin typeface="Times New Roman" pitchFamily="18" charset="0"/>
                <a:cs typeface="Times New Roman" pitchFamily="18" charset="0"/>
              </a:rPr>
            </a:br>
            <a:r>
              <a:rPr lang="en-US">
                <a:latin typeface="Times New Roman" pitchFamily="18" charset="0"/>
                <a:cs typeface="Times New Roman" pitchFamily="18" charset="0"/>
              </a:rPr>
              <a:t>Do ai sưu tầm?</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62001" y="5103674"/>
            <a:ext cx="7720382" cy="923330"/>
          </a:xfrm>
          <a:prstGeom prst="rect">
            <a:avLst/>
          </a:prstGeom>
          <a:noFill/>
        </p:spPr>
        <p:txBody>
          <a:bodyPr wrap="none" lIns="91440" tIns="45720" rIns="91440" bIns="45720">
            <a:spAutoFit/>
          </a:bodyPr>
          <a:lstStyle/>
          <a:p>
            <a:pPr algn="ct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Một</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bó</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hoa</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tươi</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thắm</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6858000"/>
          </a:xfrm>
          <a:prstGeom prst="rect">
            <a:avLst/>
          </a:prstGeom>
          <a:solidFill>
            <a:srgbClr val="F8A6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267" name="Picture 18"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0" y="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8" descr="UY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rot="5400000">
            <a:off x="-38100" y="4000500"/>
            <a:ext cx="2895600" cy="2819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18"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886200"/>
            <a:ext cx="259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8" descr="UY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77000" y="-76200"/>
            <a:ext cx="259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066800" y="266700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4800" b="1">
                <a:solidFill>
                  <a:schemeClr val="bg1"/>
                </a:solidFill>
                <a:latin typeface="Times New Roman" pitchFamily="18" charset="0"/>
                <a:cs typeface="Times New Roman" pitchFamily="18" charset="0"/>
              </a:rPr>
              <a:t>Trong câu chuyện có những ai?</a:t>
            </a:r>
            <a:endParaRPr lang="vi-VN" sz="4800" b="1">
              <a:solidFill>
                <a:schemeClr val="bg1"/>
              </a:solidFill>
              <a:latin typeface="Times New Roman" pitchFamily="18" charset="0"/>
              <a:cs typeface="Times New Roman" pitchFamily="18" charset="0"/>
            </a:endParaRPr>
          </a:p>
        </p:txBody>
      </p:sp>
      <p:pic>
        <p:nvPicPr>
          <p:cNvPr id="14" name="Picture 4" descr="User"/>
          <p:cNvPicPr>
            <a:picLocks noChangeAspect="1" noChangeArrowheads="1" noCrop="1"/>
          </p:cNvPicPr>
          <p:nvPr/>
        </p:nvPicPr>
        <p:blipFill>
          <a:blip r:embed="rId3" cstate="print">
            <a:lum bright="-6000" contrast="-6000"/>
          </a:blip>
          <a:srcRect/>
          <a:stretch>
            <a:fillRect/>
          </a:stretch>
        </p:blipFill>
        <p:spPr bwMode="auto">
          <a:xfrm>
            <a:off x="3048000" y="4114800"/>
            <a:ext cx="2743200" cy="2743200"/>
          </a:xfrm>
          <a:prstGeom prst="rect">
            <a:avLst/>
          </a:prstGeom>
          <a:noFill/>
        </p:spPr>
      </p:pic>
      <p:pic>
        <p:nvPicPr>
          <p:cNvPr id="15" name="Picture 14" descr="Picture4.gif"/>
          <p:cNvPicPr>
            <a:picLocks noChangeAspect="1"/>
          </p:cNvPicPr>
          <p:nvPr/>
        </p:nvPicPr>
        <p:blipFill>
          <a:blip r:embed="rId4" cstate="print"/>
          <a:srcRect l="28704" t="42253" r="46296" b="12676"/>
          <a:stretch>
            <a:fillRect/>
          </a:stretch>
        </p:blipFill>
        <p:spPr>
          <a:xfrm>
            <a:off x="1828800" y="1981200"/>
            <a:ext cx="1828800" cy="2091267"/>
          </a:xfrm>
          <a:prstGeom prst="rect">
            <a:avLst/>
          </a:prstGeom>
          <a:solidFill>
            <a:schemeClr val="tx1"/>
          </a:solidFill>
          <a:ln>
            <a:solidFill>
              <a:schemeClr val="bg1">
                <a:lumMod val="95000"/>
              </a:schemeClr>
            </a:solidFill>
          </a:ln>
          <a:effectLst>
            <a:outerShdw blurRad="50800" dist="38100" dir="2700000" algn="tl" rotWithShape="0">
              <a:prstClr val="black">
                <a:alpha val="40000"/>
              </a:prstClr>
            </a:outerShdw>
          </a:effectLst>
        </p:spPr>
      </p:pic>
      <p:pic>
        <p:nvPicPr>
          <p:cNvPr id="17" name="Picture 16" descr="Picture1.gif"/>
          <p:cNvPicPr>
            <a:picLocks noChangeAspect="1"/>
          </p:cNvPicPr>
          <p:nvPr/>
        </p:nvPicPr>
        <p:blipFill>
          <a:blip r:embed="rId5" cstate="print"/>
          <a:srcRect l="53334" t="27778" r="20000" b="40000"/>
          <a:stretch>
            <a:fillRect/>
          </a:stretch>
        </p:blipFill>
        <p:spPr>
          <a:xfrm>
            <a:off x="3733800" y="1962150"/>
            <a:ext cx="1905000" cy="2133600"/>
          </a:xfrm>
          <a:prstGeom prst="rect">
            <a:avLst/>
          </a:prstGeom>
        </p:spPr>
      </p:pic>
      <p:pic>
        <p:nvPicPr>
          <p:cNvPr id="18" name="Picture 17" descr="Picture3.gif"/>
          <p:cNvPicPr>
            <a:picLocks noChangeAspect="1"/>
          </p:cNvPicPr>
          <p:nvPr/>
        </p:nvPicPr>
        <p:blipFill>
          <a:blip r:embed="rId6" cstate="print"/>
          <a:srcRect l="11111" t="33333" r="50926" b="16667"/>
          <a:stretch>
            <a:fillRect/>
          </a:stretch>
        </p:blipFill>
        <p:spPr>
          <a:xfrm>
            <a:off x="5657850" y="1962150"/>
            <a:ext cx="2209800" cy="205740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en-US">
              <a:latin typeface="Times New Roman" pitchFamily="18" charset="0"/>
            </a:endParaRPr>
          </a:p>
        </p:txBody>
      </p:sp>
      <p:sp>
        <p:nvSpPr>
          <p:cNvPr id="30723"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vi-VN"/>
          </a:p>
        </p:txBody>
      </p:sp>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sun14[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0"/>
            <a:ext cx="99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190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5908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590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2362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25146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743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3352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5"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7"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8"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9"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20"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791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21"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flipH="1">
            <a:off x="4953000" y="4124325"/>
            <a:ext cx="2209800" cy="2733675"/>
            <a:chOff x="685800" y="4124325"/>
            <a:chExt cx="2286000" cy="2733675"/>
          </a:xfrm>
        </p:grpSpPr>
        <p:pic>
          <p:nvPicPr>
            <p:cNvPr id="13333" name="Picture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4124325"/>
              <a:ext cx="22113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5889625"/>
              <a:ext cx="2286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p:cNvGrpSpPr/>
          <p:nvPr/>
        </p:nvGrpSpPr>
        <p:grpSpPr>
          <a:xfrm>
            <a:off x="1905000" y="3890963"/>
            <a:ext cx="2414588" cy="2967037"/>
            <a:chOff x="3505200" y="3890963"/>
            <a:chExt cx="2414588" cy="2967037"/>
          </a:xfrm>
        </p:grpSpPr>
        <p:pic>
          <p:nvPicPr>
            <p:cNvPr id="13332" name="Picture 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5200" y="3890963"/>
              <a:ext cx="2414588"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05200" y="5846763"/>
              <a:ext cx="23622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a:spLocks noChangeArrowheads="1"/>
          </p:cNvSpPr>
          <p:nvPr/>
        </p:nvSpPr>
        <p:spPr bwMode="auto">
          <a:xfrm>
            <a:off x="254000" y="1103313"/>
            <a:ext cx="858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err="1">
                <a:solidFill>
                  <a:schemeClr val="bg2">
                    <a:lumMod val="10000"/>
                  </a:schemeClr>
                </a:solidFill>
                <a:latin typeface="Times New Roman" pitchFamily="18" charset="0"/>
                <a:cs typeface="Times New Roman" pitchFamily="18" charset="0"/>
              </a:rPr>
              <a:t>Trên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đường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vào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thăm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bà</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Voi</a:t>
            </a:r>
            <a:r>
              <a:rPr lang="en-US" sz="3200" b="1" dirty="0">
                <a:solidFill>
                  <a:schemeClr val="bg2">
                    <a:lumMod val="10000"/>
                  </a:schemeClr>
                </a:solidFill>
                <a:latin typeface="Times New Roman" pitchFamily="18" charset="0"/>
                <a:cs typeface="Times New Roman" pitchFamily="18" charset="0"/>
              </a:rPr>
              <a:t> Con </a:t>
            </a:r>
            <a:r>
              <a:rPr lang="en-US" sz="3200" b="1" dirty="0" err="1">
                <a:solidFill>
                  <a:schemeClr val="bg2">
                    <a:lumMod val="10000"/>
                  </a:schemeClr>
                </a:solidFill>
                <a:latin typeface="Times New Roman" pitchFamily="18" charset="0"/>
                <a:cs typeface="Times New Roman" pitchFamily="18" charset="0"/>
              </a:rPr>
              <a:t>đã</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gặp</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ai</a:t>
            </a:r>
            <a:r>
              <a:rPr lang="en-US" sz="3200" b="1" dirty="0">
                <a:solidFill>
                  <a:schemeClr val="bg2">
                    <a:lumMod val="10000"/>
                  </a:schemeClr>
                </a:solidFill>
                <a:latin typeface="Times New Roman" pitchFamily="18" charset="0"/>
                <a:cs typeface="Times New Roman" pitchFamily="18" charset="0"/>
              </a:rPr>
              <a:t>?</a:t>
            </a:r>
          </a:p>
          <a:p>
            <a:pPr algn="ctr"/>
            <a:endParaRPr lang="vi-VN" sz="3200" b="1" dirty="0">
              <a:solidFill>
                <a:schemeClr val="bg2">
                  <a:lumMod val="10000"/>
                </a:schemeClr>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to="" calcmode="lin" valueType="num">
                                      <p:cBhvr>
                                        <p:cTn id="20" dur="1" fill="hold"/>
                                        <p:tgtEl>
                                          <p:spTgt spid="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endParaRPr lang="en-US">
              <a:latin typeface="Times New Roman" pitchFamily="18" charset="0"/>
            </a:endParaRPr>
          </a:p>
        </p:txBody>
      </p:sp>
      <p:sp>
        <p:nvSpPr>
          <p:cNvPr id="3277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vi-VN"/>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sun14[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0"/>
            <a:ext cx="99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190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5908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590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2362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25146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743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flowe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4400" y="3352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8"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600" y="5791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daisies"/>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066800" y="3505200"/>
            <a:ext cx="2492375" cy="3048000"/>
            <a:chOff x="4038600" y="3810000"/>
            <a:chExt cx="2492375" cy="3048000"/>
          </a:xfrm>
        </p:grpSpPr>
        <p:pic>
          <p:nvPicPr>
            <p:cNvPr id="1434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3810000"/>
              <a:ext cx="2492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7400" y="4495800"/>
              <a:ext cx="5730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8600" y="5846763"/>
              <a:ext cx="248126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a:spLocks noChangeArrowheads="1"/>
          </p:cNvSpPr>
          <p:nvPr/>
        </p:nvSpPr>
        <p:spPr bwMode="auto">
          <a:xfrm>
            <a:off x="715783" y="1316038"/>
            <a:ext cx="7463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a:solidFill>
                  <a:srgbClr val="0070C0"/>
                </a:solidFill>
                <a:latin typeface="Times New Roman" pitchFamily="18" charset="0"/>
                <a:cs typeface="Times New Roman" pitchFamily="18" charset="0"/>
              </a:rPr>
              <a:t>Voi con đã làm gì để giúp đỡ bác Dê?</a:t>
            </a:r>
            <a:endParaRPr lang="vi-VN" sz="3600" b="1">
              <a:solidFill>
                <a:srgbClr val="0070C0"/>
              </a:solidFill>
              <a:latin typeface="Times New Roman" pitchFamily="18" charset="0"/>
              <a:cs typeface="Times New Roman" pitchFamily="18" charset="0"/>
            </a:endParaRPr>
          </a:p>
        </p:txBody>
      </p:sp>
      <p:pic>
        <p:nvPicPr>
          <p:cNvPr id="30" name="Picture 5" descr="voi 2"/>
          <p:cNvPicPr>
            <a:picLocks noChangeAspect="1" noChangeArrowheads="1"/>
          </p:cNvPicPr>
          <p:nvPr/>
        </p:nvPicPr>
        <p:blipFill>
          <a:blip r:embed="rId11" cstate="print">
            <a:clrChange>
              <a:clrFrom>
                <a:srgbClr val="FFFFFF"/>
              </a:clrFrom>
              <a:clrTo>
                <a:srgbClr val="FFFFFF">
                  <a:alpha val="0"/>
                </a:srgbClr>
              </a:clrTo>
            </a:clrChange>
          </a:blip>
          <a:srcRect l="18124" t="6250" r="22813" b="6250"/>
          <a:stretch>
            <a:fillRect/>
          </a:stretch>
        </p:blipFill>
        <p:spPr bwMode="auto">
          <a:xfrm>
            <a:off x="3124200" y="4038600"/>
            <a:ext cx="2286000" cy="2819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24384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4800" b="1" dirty="0">
                <a:solidFill>
                  <a:srgbClr val="002060"/>
                </a:solidFill>
                <a:latin typeface="Times New Roman" pitchFamily="18" charset="0"/>
                <a:cs typeface="Times New Roman" pitchFamily="18" charset="0"/>
              </a:rPr>
              <a:t>Đi qua vườn hoa bạn Voi đã gặp ai? Bạn Chó Vàng đ</a:t>
            </a:r>
            <a:r>
              <a:rPr lang="en-US" sz="4800" b="1" dirty="0">
                <a:solidFill>
                  <a:srgbClr val="002060"/>
                </a:solidFill>
                <a:latin typeface="Times New Roman" pitchFamily="18" charset="0"/>
                <a:cs typeface="Times New Roman" pitchFamily="18" charset="0"/>
              </a:rPr>
              <a:t>ã </a:t>
            </a:r>
            <a:r>
              <a:rPr lang="en-US" sz="4800" b="1" dirty="0" err="1">
                <a:solidFill>
                  <a:srgbClr val="002060"/>
                </a:solidFill>
                <a:latin typeface="Times New Roman" pitchFamily="18" charset="0"/>
                <a:cs typeface="Times New Roman" pitchFamily="18" charset="0"/>
              </a:rPr>
              <a:t>gặp</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chuyện</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gì</a:t>
            </a:r>
            <a:r>
              <a:rPr lang="vi-VN" sz="4800" b="1" dirty="0">
                <a:solidFill>
                  <a:srgbClr val="00206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atin typeface="Times New Roman" pitchFamily="18" charset="0"/>
            </a:endParaRPr>
          </a:p>
        </p:txBody>
      </p:sp>
      <p:sp>
        <p:nvSpPr>
          <p:cNvPr id="15363" name="Rectangle 3"/>
          <p:cNvSpPr>
            <a:spLocks noGrp="1" noChangeArrowheads="1"/>
          </p:cNvSpPr>
          <p:nvPr>
            <p:ph idx="1"/>
          </p:nvPr>
        </p:nvSpPr>
        <p:spPr/>
        <p:txBody>
          <a:bodyPr/>
          <a:lstStyle/>
          <a:p>
            <a:pPr eaLnBrk="1" hangingPunct="1"/>
            <a:endParaRPr lang="en-US"/>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22113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un14[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8600"/>
            <a:ext cx="1524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981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0574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4"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10668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6"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1371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0"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990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2"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334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3"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5181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4" descr="daisies"/>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8768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6"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14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7"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213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8"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2057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9"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137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30"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2209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31"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5410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32"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5638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33"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5867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34" descr="roses_swaying_back_an_a_mc">
            <a:hlinkClick r:id="rId6"/>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617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35" descr="an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51816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36" descr="an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4953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7" descr="an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48768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38" descr="an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14478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39" descr="an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4572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0" y="4343400"/>
            <a:ext cx="838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4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3429000"/>
            <a:ext cx="358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4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3429000"/>
            <a:ext cx="1682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7" name="Picture 4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86600" y="5562600"/>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100" fill="hold"/>
                                        <p:tgtEl>
                                          <p:spTgt spid="16427"/>
                                        </p:tgtEl>
                                        <p:attrNameLst>
                                          <p:attrName>style.color</p:attrName>
                                        </p:attrNameLst>
                                      </p:cBhvr>
                                      <p:to>
                                        <a:schemeClr val="accent2"/>
                                      </p:to>
                                    </p:animClr>
                                    <p:animClr clrSpc="rgb" dir="cw">
                                      <p:cBhvr>
                                        <p:cTn id="7" dur="100" fill="hold"/>
                                        <p:tgtEl>
                                          <p:spTgt spid="16427"/>
                                        </p:tgtEl>
                                        <p:attrNameLst>
                                          <p:attrName>fillcolor</p:attrName>
                                        </p:attrNameLst>
                                      </p:cBhvr>
                                      <p:to>
                                        <a:schemeClr val="accent2"/>
                                      </p:to>
                                    </p:animClr>
                                    <p:set>
                                      <p:cBhvr>
                                        <p:cTn id="8" dur="100" fill="hold"/>
                                        <p:tgtEl>
                                          <p:spTgt spid="16427"/>
                                        </p:tgtEl>
                                        <p:attrNameLst>
                                          <p:attrName>fill.type</p:attrName>
                                        </p:attrNameLst>
                                      </p:cBhvr>
                                      <p:to>
                                        <p:strVal val="solid"/>
                                      </p:to>
                                    </p:set>
                                    <p:set>
                                      <p:cBhvr>
                                        <p:cTn id="9" dur="100" fill="hold"/>
                                        <p:tgtEl>
                                          <p:spTgt spid="16427"/>
                                        </p:tgtEl>
                                        <p:attrNameLst>
                                          <p:attrName>fill.on</p:attrName>
                                        </p:attrNameLst>
                                      </p:cBhvr>
                                      <p:to>
                                        <p:strVal val="true"/>
                                      </p:to>
                                    </p:set>
                                    <p:animRot by="120000">
                                      <p:cBhvr>
                                        <p:cTn id="10" dur="100" fill="hold">
                                          <p:stCondLst>
                                            <p:cond delay="0"/>
                                          </p:stCondLst>
                                        </p:cTn>
                                        <p:tgtEl>
                                          <p:spTgt spid="16427"/>
                                        </p:tgtEl>
                                        <p:attrNameLst>
                                          <p:attrName>r</p:attrName>
                                        </p:attrNameLst>
                                      </p:cBhvr>
                                    </p:animRot>
                                    <p:animRot by="-240000">
                                      <p:cBhvr>
                                        <p:cTn id="11" dur="200" fill="hold">
                                          <p:stCondLst>
                                            <p:cond delay="200"/>
                                          </p:stCondLst>
                                        </p:cTn>
                                        <p:tgtEl>
                                          <p:spTgt spid="16427"/>
                                        </p:tgtEl>
                                        <p:attrNameLst>
                                          <p:attrName>r</p:attrName>
                                        </p:attrNameLst>
                                      </p:cBhvr>
                                    </p:animRot>
                                    <p:animRot by="240000">
                                      <p:cBhvr>
                                        <p:cTn id="12" dur="200" fill="hold">
                                          <p:stCondLst>
                                            <p:cond delay="400"/>
                                          </p:stCondLst>
                                        </p:cTn>
                                        <p:tgtEl>
                                          <p:spTgt spid="16427"/>
                                        </p:tgtEl>
                                        <p:attrNameLst>
                                          <p:attrName>r</p:attrName>
                                        </p:attrNameLst>
                                      </p:cBhvr>
                                    </p:animRot>
                                    <p:animRot by="-240000">
                                      <p:cBhvr>
                                        <p:cTn id="13" dur="200" fill="hold">
                                          <p:stCondLst>
                                            <p:cond delay="600"/>
                                          </p:stCondLst>
                                        </p:cTn>
                                        <p:tgtEl>
                                          <p:spTgt spid="16427"/>
                                        </p:tgtEl>
                                        <p:attrNameLst>
                                          <p:attrName>r</p:attrName>
                                        </p:attrNameLst>
                                      </p:cBhvr>
                                    </p:animRot>
                                    <p:animRot by="120000">
                                      <p:cBhvr>
                                        <p:cTn id="14" dur="200" fill="hold">
                                          <p:stCondLst>
                                            <p:cond delay="800"/>
                                          </p:stCondLst>
                                        </p:cTn>
                                        <p:tgtEl>
                                          <p:spTgt spid="16427"/>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2" presetClass="emph" presetSubtype="0" fill="hold" nodeType="clickEffect">
                                  <p:stCondLst>
                                    <p:cond delay="0"/>
                                  </p:stCondLst>
                                  <p:childTnLst>
                                    <p:animClr clrSpc="rgb" dir="cw">
                                      <p:cBhvr override="childStyle">
                                        <p:cTn id="18" dur="100" fill="hold"/>
                                        <p:tgtEl>
                                          <p:spTgt spid="16427"/>
                                        </p:tgtEl>
                                        <p:attrNameLst>
                                          <p:attrName>style.color</p:attrName>
                                        </p:attrNameLst>
                                      </p:cBhvr>
                                      <p:to>
                                        <a:schemeClr val="accent2"/>
                                      </p:to>
                                    </p:animClr>
                                    <p:animClr clrSpc="rgb" dir="cw">
                                      <p:cBhvr>
                                        <p:cTn id="19" dur="100" fill="hold"/>
                                        <p:tgtEl>
                                          <p:spTgt spid="16427"/>
                                        </p:tgtEl>
                                        <p:attrNameLst>
                                          <p:attrName>fillcolor</p:attrName>
                                        </p:attrNameLst>
                                      </p:cBhvr>
                                      <p:to>
                                        <a:schemeClr val="accent2"/>
                                      </p:to>
                                    </p:animClr>
                                    <p:set>
                                      <p:cBhvr>
                                        <p:cTn id="20" dur="100" fill="hold"/>
                                        <p:tgtEl>
                                          <p:spTgt spid="16427"/>
                                        </p:tgtEl>
                                        <p:attrNameLst>
                                          <p:attrName>fill.type</p:attrName>
                                        </p:attrNameLst>
                                      </p:cBhvr>
                                      <p:to>
                                        <p:strVal val="solid"/>
                                      </p:to>
                                    </p:set>
                                    <p:set>
                                      <p:cBhvr>
                                        <p:cTn id="21" dur="100" fill="hold"/>
                                        <p:tgtEl>
                                          <p:spTgt spid="16427"/>
                                        </p:tgtEl>
                                        <p:attrNameLst>
                                          <p:attrName>fill.on</p:attrName>
                                        </p:attrNameLst>
                                      </p:cBhvr>
                                      <p:to>
                                        <p:strVal val="true"/>
                                      </p:to>
                                    </p:set>
                                    <p:animRot by="120000">
                                      <p:cBhvr>
                                        <p:cTn id="22" dur="100" fill="hold">
                                          <p:stCondLst>
                                            <p:cond delay="0"/>
                                          </p:stCondLst>
                                        </p:cTn>
                                        <p:tgtEl>
                                          <p:spTgt spid="16427"/>
                                        </p:tgtEl>
                                        <p:attrNameLst>
                                          <p:attrName>r</p:attrName>
                                        </p:attrNameLst>
                                      </p:cBhvr>
                                    </p:animRot>
                                    <p:animRot by="-240000">
                                      <p:cBhvr>
                                        <p:cTn id="23" dur="200" fill="hold">
                                          <p:stCondLst>
                                            <p:cond delay="200"/>
                                          </p:stCondLst>
                                        </p:cTn>
                                        <p:tgtEl>
                                          <p:spTgt spid="16427"/>
                                        </p:tgtEl>
                                        <p:attrNameLst>
                                          <p:attrName>r</p:attrName>
                                        </p:attrNameLst>
                                      </p:cBhvr>
                                    </p:animRot>
                                    <p:animRot by="240000">
                                      <p:cBhvr>
                                        <p:cTn id="24" dur="200" fill="hold">
                                          <p:stCondLst>
                                            <p:cond delay="400"/>
                                          </p:stCondLst>
                                        </p:cTn>
                                        <p:tgtEl>
                                          <p:spTgt spid="16427"/>
                                        </p:tgtEl>
                                        <p:attrNameLst>
                                          <p:attrName>r</p:attrName>
                                        </p:attrNameLst>
                                      </p:cBhvr>
                                    </p:animRot>
                                    <p:animRot by="-240000">
                                      <p:cBhvr>
                                        <p:cTn id="25" dur="200" fill="hold">
                                          <p:stCondLst>
                                            <p:cond delay="600"/>
                                          </p:stCondLst>
                                        </p:cTn>
                                        <p:tgtEl>
                                          <p:spTgt spid="16427"/>
                                        </p:tgtEl>
                                        <p:attrNameLst>
                                          <p:attrName>r</p:attrName>
                                        </p:attrNameLst>
                                      </p:cBhvr>
                                    </p:animRot>
                                    <p:animRot by="120000">
                                      <p:cBhvr>
                                        <p:cTn id="26" dur="200" fill="hold">
                                          <p:stCondLst>
                                            <p:cond delay="800"/>
                                          </p:stCondLst>
                                        </p:cTn>
                                        <p:tgtEl>
                                          <p:spTgt spid="16427"/>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2" presetClass="emph" presetSubtype="0" fill="hold" nodeType="clickEffect">
                                  <p:stCondLst>
                                    <p:cond delay="0"/>
                                  </p:stCondLst>
                                  <p:childTnLst>
                                    <p:animClr clrSpc="rgb" dir="cw">
                                      <p:cBhvr override="childStyle">
                                        <p:cTn id="30" dur="100" fill="hold"/>
                                        <p:tgtEl>
                                          <p:spTgt spid="16427"/>
                                        </p:tgtEl>
                                        <p:attrNameLst>
                                          <p:attrName>style.color</p:attrName>
                                        </p:attrNameLst>
                                      </p:cBhvr>
                                      <p:to>
                                        <a:schemeClr val="accent2"/>
                                      </p:to>
                                    </p:animClr>
                                    <p:animClr clrSpc="rgb" dir="cw">
                                      <p:cBhvr>
                                        <p:cTn id="31" dur="100" fill="hold"/>
                                        <p:tgtEl>
                                          <p:spTgt spid="16427"/>
                                        </p:tgtEl>
                                        <p:attrNameLst>
                                          <p:attrName>fillcolor</p:attrName>
                                        </p:attrNameLst>
                                      </p:cBhvr>
                                      <p:to>
                                        <a:schemeClr val="accent2"/>
                                      </p:to>
                                    </p:animClr>
                                    <p:set>
                                      <p:cBhvr>
                                        <p:cTn id="32" dur="100" fill="hold"/>
                                        <p:tgtEl>
                                          <p:spTgt spid="16427"/>
                                        </p:tgtEl>
                                        <p:attrNameLst>
                                          <p:attrName>fill.type</p:attrName>
                                        </p:attrNameLst>
                                      </p:cBhvr>
                                      <p:to>
                                        <p:strVal val="solid"/>
                                      </p:to>
                                    </p:set>
                                    <p:set>
                                      <p:cBhvr>
                                        <p:cTn id="33" dur="100" fill="hold"/>
                                        <p:tgtEl>
                                          <p:spTgt spid="16427"/>
                                        </p:tgtEl>
                                        <p:attrNameLst>
                                          <p:attrName>fill.on</p:attrName>
                                        </p:attrNameLst>
                                      </p:cBhvr>
                                      <p:to>
                                        <p:strVal val="true"/>
                                      </p:to>
                                    </p:set>
                                    <p:animRot by="120000">
                                      <p:cBhvr>
                                        <p:cTn id="34" dur="100" fill="hold">
                                          <p:stCondLst>
                                            <p:cond delay="0"/>
                                          </p:stCondLst>
                                        </p:cTn>
                                        <p:tgtEl>
                                          <p:spTgt spid="16427"/>
                                        </p:tgtEl>
                                        <p:attrNameLst>
                                          <p:attrName>r</p:attrName>
                                        </p:attrNameLst>
                                      </p:cBhvr>
                                    </p:animRot>
                                    <p:animRot by="-240000">
                                      <p:cBhvr>
                                        <p:cTn id="35" dur="200" fill="hold">
                                          <p:stCondLst>
                                            <p:cond delay="200"/>
                                          </p:stCondLst>
                                        </p:cTn>
                                        <p:tgtEl>
                                          <p:spTgt spid="16427"/>
                                        </p:tgtEl>
                                        <p:attrNameLst>
                                          <p:attrName>r</p:attrName>
                                        </p:attrNameLst>
                                      </p:cBhvr>
                                    </p:animRot>
                                    <p:animRot by="240000">
                                      <p:cBhvr>
                                        <p:cTn id="36" dur="200" fill="hold">
                                          <p:stCondLst>
                                            <p:cond delay="400"/>
                                          </p:stCondLst>
                                        </p:cTn>
                                        <p:tgtEl>
                                          <p:spTgt spid="16427"/>
                                        </p:tgtEl>
                                        <p:attrNameLst>
                                          <p:attrName>r</p:attrName>
                                        </p:attrNameLst>
                                      </p:cBhvr>
                                    </p:animRot>
                                    <p:animRot by="-240000">
                                      <p:cBhvr>
                                        <p:cTn id="37" dur="200" fill="hold">
                                          <p:stCondLst>
                                            <p:cond delay="600"/>
                                          </p:stCondLst>
                                        </p:cTn>
                                        <p:tgtEl>
                                          <p:spTgt spid="16427"/>
                                        </p:tgtEl>
                                        <p:attrNameLst>
                                          <p:attrName>r</p:attrName>
                                        </p:attrNameLst>
                                      </p:cBhvr>
                                    </p:animRot>
                                    <p:animRot by="120000">
                                      <p:cBhvr>
                                        <p:cTn id="38" dur="200" fill="hold">
                                          <p:stCondLst>
                                            <p:cond delay="800"/>
                                          </p:stCondLst>
                                        </p:cTn>
                                        <p:tgtEl>
                                          <p:spTgt spid="164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Kết quả hình ảnh cho khung n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Kết quả hình ảnh cho khung n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Kết quả hình ảnh cho khung n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Kết quả hình ảnh cho khung nen"/>
          <p:cNvPicPr>
            <a:picLocks noChangeAspect="1" noChangeArrowheads="1"/>
          </p:cNvPicPr>
          <p:nvPr/>
        </p:nvPicPr>
        <p:blipFill>
          <a:blip r:embed="rId2" cstate="print"/>
          <a:srcRect/>
          <a:stretch>
            <a:fillRect/>
          </a:stretch>
        </p:blipFill>
        <p:spPr bwMode="auto">
          <a:xfrm>
            <a:off x="2628" y="160338"/>
            <a:ext cx="9144000" cy="6858000"/>
          </a:xfrm>
          <a:prstGeom prst="rect">
            <a:avLst/>
          </a:prstGeom>
          <a:noFill/>
        </p:spPr>
      </p:pic>
      <p:sp>
        <p:nvSpPr>
          <p:cNvPr id="8" name="Rectangle 7"/>
          <p:cNvSpPr/>
          <p:nvPr/>
        </p:nvSpPr>
        <p:spPr>
          <a:xfrm>
            <a:off x="1143000" y="2819400"/>
            <a:ext cx="7162800" cy="1569660"/>
          </a:xfrm>
          <a:prstGeom prst="rect">
            <a:avLst/>
          </a:prstGeom>
        </p:spPr>
        <p:txBody>
          <a:bodyPr wrap="square">
            <a:spAutoFit/>
          </a:bodyPr>
          <a:lstStyle/>
          <a:p>
            <a:pPr algn="ctr"/>
            <a:r>
              <a:rPr lang="vi-VN" sz="4800" b="1" dirty="0">
                <a:solidFill>
                  <a:srgbClr val="0070C0"/>
                </a:solidFill>
                <a:latin typeface="Times New Roman" pitchFamily="18" charset="0"/>
                <a:cs typeface="Times New Roman" pitchFamily="18" charset="0"/>
              </a:rPr>
              <a:t>Bạn Voi đã </a:t>
            </a:r>
            <a:r>
              <a:rPr lang="en-US" sz="4800" b="1" dirty="0" err="1">
                <a:solidFill>
                  <a:srgbClr val="0070C0"/>
                </a:solidFill>
                <a:latin typeface="Times New Roman" pitchFamily="18" charset="0"/>
                <a:cs typeface="Times New Roman" pitchFamily="18" charset="0"/>
              </a:rPr>
              <a:t>làm</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gì</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để</a:t>
            </a:r>
            <a:r>
              <a:rPr lang="en-US" sz="4800" b="1" dirty="0">
                <a:solidFill>
                  <a:srgbClr val="0070C0"/>
                </a:solidFill>
                <a:latin typeface="Times New Roman" pitchFamily="18" charset="0"/>
                <a:cs typeface="Times New Roman" pitchFamily="18" charset="0"/>
              </a:rPr>
              <a:t> </a:t>
            </a:r>
            <a:r>
              <a:rPr lang="vi-VN" sz="4800" b="1" dirty="0">
                <a:solidFill>
                  <a:srgbClr val="0070C0"/>
                </a:solidFill>
                <a:latin typeface="Times New Roman" pitchFamily="18" charset="0"/>
                <a:cs typeface="Times New Roman" pitchFamily="18" charset="0"/>
              </a:rPr>
              <a:t>gi</a:t>
            </a:r>
            <a:r>
              <a:rPr lang="en-US" sz="4800" b="1" dirty="0" err="1">
                <a:solidFill>
                  <a:srgbClr val="0070C0"/>
                </a:solidFill>
                <a:latin typeface="Times New Roman" pitchFamily="18" charset="0"/>
                <a:cs typeface="Times New Roman" pitchFamily="18" charset="0"/>
              </a:rPr>
              <a:t>úp</a:t>
            </a:r>
            <a:r>
              <a:rPr lang="vi-VN" sz="4800" b="1" dirty="0">
                <a:solidFill>
                  <a:srgbClr val="0070C0"/>
                </a:solidFill>
                <a:latin typeface="Times New Roman" pitchFamily="18" charset="0"/>
                <a:cs typeface="Times New Roman" pitchFamily="18" charset="0"/>
              </a:rPr>
              <a:t> bạn Chó Vàn</a:t>
            </a:r>
            <a:r>
              <a:rPr lang="en-US" sz="4800" b="1" dirty="0">
                <a:solidFill>
                  <a:srgbClr val="0070C0"/>
                </a:solidFill>
                <a:latin typeface="Times New Roman" pitchFamily="18" charset="0"/>
                <a:cs typeface="Times New Roman" pitchFamily="18" charset="0"/>
              </a:rPr>
              <a:t>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CAC098-7645-EA90-D814-C38665A524A6}"/>
              </a:ext>
            </a:extLst>
          </p:cNvPr>
          <p:cNvSpPr txBox="1"/>
          <p:nvPr/>
        </p:nvSpPr>
        <p:spPr>
          <a:xfrm>
            <a:off x="533400" y="228600"/>
            <a:ext cx="8458200" cy="6370975"/>
          </a:xfrm>
          <a:prstGeom prst="rect">
            <a:avLst/>
          </a:prstGeom>
          <a:noFill/>
        </p:spPr>
        <p:txBody>
          <a:bodyPr wrap="square">
            <a:spAutoFit/>
          </a:bodyPr>
          <a:lstStyle/>
          <a:p>
            <a:pPr algn="l"/>
            <a:r>
              <a:rPr lang="vi-VN" sz="2400" b="1" i="0">
                <a:effectLst/>
                <a:latin typeface="Times New Roman" panose="02020603050405020304" pitchFamily="18" charset="0"/>
              </a:rPr>
              <a:t>I. Mục đích yêu cầu:</a:t>
            </a:r>
            <a:endParaRPr lang="vi-VN" sz="2400" b="0" i="0">
              <a:effectLst/>
              <a:latin typeface="Arial" panose="020B0604020202020204" pitchFamily="34" charset="0"/>
            </a:endParaRPr>
          </a:p>
          <a:p>
            <a:pPr algn="l"/>
            <a:r>
              <a:rPr lang="vi-VN" sz="2400" b="1" i="0">
                <a:effectLst/>
                <a:latin typeface="Times New Roman" panose="02020603050405020304" pitchFamily="18" charset="0"/>
              </a:rPr>
              <a:t>1. Kiến thức:</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Trẻ nhớ tên truyện, hiểu nội dung truyện</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Nhớ tên các nhân vật trong truyện.</a:t>
            </a:r>
            <a:endParaRPr lang="vi-VN" sz="2400" b="0" i="0">
              <a:effectLst/>
              <a:latin typeface="Arial" panose="020B0604020202020204" pitchFamily="34" charset="0"/>
            </a:endParaRPr>
          </a:p>
          <a:p>
            <a:pPr algn="l"/>
            <a:r>
              <a:rPr lang="vi-VN" sz="2400" b="1" i="0">
                <a:effectLst/>
                <a:latin typeface="Times New Roman" panose="02020603050405020304" pitchFamily="18" charset="0"/>
              </a:rPr>
              <a:t>2. Kỹ năng:</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Rèn cho trẻ kỹ năng nghe nói mạch lạc</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Trả lời được các câu hỏi cô đưa ra.</a:t>
            </a:r>
            <a:endParaRPr lang="vi-VN" sz="2400" b="0" i="0">
              <a:effectLst/>
              <a:latin typeface="Arial" panose="020B0604020202020204" pitchFamily="34" charset="0"/>
            </a:endParaRPr>
          </a:p>
          <a:p>
            <a:pPr algn="l"/>
            <a:r>
              <a:rPr lang="vi-VN" sz="2400" b="1" i="0">
                <a:effectLst/>
                <a:latin typeface="Times New Roman" panose="02020603050405020304" pitchFamily="18" charset="0"/>
              </a:rPr>
              <a:t>3. Thái độ:</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Giáo dục trẻ biết yêu thương  người thân trong gia đình, kính trọng ông bà bố mẹ, đoàn kết với bạn bè, biết giúp đỡ người khác khi gặp khó khăn.</a:t>
            </a:r>
            <a:endParaRPr lang="vi-VN" sz="2400" b="0" i="0">
              <a:effectLst/>
              <a:latin typeface="Arial" panose="020B0604020202020204" pitchFamily="34" charset="0"/>
            </a:endParaRPr>
          </a:p>
          <a:p>
            <a:pPr algn="l"/>
            <a:r>
              <a:rPr lang="vi-VN" sz="2400" b="1" i="0">
                <a:effectLst/>
                <a:latin typeface="Times New Roman" panose="02020603050405020304" pitchFamily="18" charset="0"/>
              </a:rPr>
              <a:t>II. Chuẩn bị:</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Tranh minh họa nội dung câu chuyện</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Tranh truyện trên máy vi tính</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  Bài hát về chủ đề gia đình, nhạc kể truyện, hoa đủ cho trẻ chơi trò chơi</a:t>
            </a:r>
            <a:endParaRPr lang="vi-VN" sz="2400" b="0" i="0">
              <a:effectLst/>
              <a:latin typeface="Arial" panose="020B0604020202020204" pitchFamily="34" charset="0"/>
            </a:endParaRPr>
          </a:p>
          <a:p>
            <a:pPr algn="l"/>
            <a:r>
              <a:rPr lang="vi-VN" sz="2400" b="0" i="0">
                <a:effectLst/>
                <a:latin typeface="Times New Roman" panose="02020603050405020304" pitchFamily="18" charset="0"/>
              </a:rPr>
              <a:t>Vòng 4 cái, rổ đựng hoa</a:t>
            </a:r>
            <a:endParaRPr lang="vi-VN" sz="2400" b="0" i="0">
              <a:effectLst/>
              <a:latin typeface="Arial" panose="020B0604020202020204" pitchFamily="34" charset="0"/>
            </a:endParaRPr>
          </a:p>
        </p:txBody>
      </p:sp>
    </p:spTree>
    <p:extLst>
      <p:ext uri="{BB962C8B-B14F-4D97-AF65-F5344CB8AC3E}">
        <p14:creationId xmlns:p14="http://schemas.microsoft.com/office/powerpoint/2010/main" val="24529291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atin typeface="Times New Roman" pitchFamily="18" charset="0"/>
            </a:endParaRPr>
          </a:p>
        </p:txBody>
      </p:sp>
      <p:sp>
        <p:nvSpPr>
          <p:cNvPr id="8195" name="Rectangle 3"/>
          <p:cNvSpPr>
            <a:spLocks noGrp="1" noChangeArrowheads="1"/>
          </p:cNvSpPr>
          <p:nvPr>
            <p:ph idx="1"/>
          </p:nvPr>
        </p:nvSpPr>
        <p:spPr/>
        <p:txBody>
          <a:bodyPr/>
          <a:lstStyle/>
          <a:p>
            <a:pPr eaLnBrk="1" hangingPunct="1"/>
            <a:endParaRPr lang="en-US"/>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505200"/>
            <a:ext cx="3016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4038600" y="3048000"/>
            <a:ext cx="993775" cy="609600"/>
            <a:chOff x="4038600" y="3048000"/>
            <a:chExt cx="993775" cy="609600"/>
          </a:xfrm>
        </p:grpSpPr>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0480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925" y="3048000"/>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819400"/>
            <a:ext cx="1762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5181600"/>
            <a:ext cx="2133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5410200" y="4495800"/>
            <a:ext cx="465138" cy="914400"/>
            <a:chOff x="5410200" y="4419600"/>
            <a:chExt cx="465138" cy="914400"/>
          </a:xfrm>
        </p:grpSpPr>
        <p:pic>
          <p:nvPicPr>
            <p:cNvPr id="820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4419600"/>
              <a:ext cx="465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4648200"/>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4"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2057400"/>
            <a:ext cx="188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3200400"/>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sun14[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304800"/>
            <a:ext cx="1143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daisies"/>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715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daisies"/>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600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daisies"/>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2133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daisies"/>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daisies"/>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47800" y="1600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roses_swaying_back_an_a_mc">
            <a:hlinkClick r:id="rId13"/>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29600" y="1524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descr="roses_swaying_back_an_a_mc">
            <a:hlinkClick r:id="rId13"/>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96200" y="213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37838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iterate type="lt">
                                    <p:tmPct val="0"/>
                                  </p:iterate>
                                  <p:childTnLst>
                                    <p:animEffect transition="out" filter="checkerboard(across)">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Kết quả hình ảnh cho khung ne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143000" y="2514600"/>
            <a:ext cx="7086600" cy="1754326"/>
          </a:xfrm>
          <a:prstGeom prst="rect">
            <a:avLst/>
          </a:prstGeom>
          <a:noFill/>
        </p:spPr>
        <p:txBody>
          <a:bodyPr wrap="squar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Chó</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vàng</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đã</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làm</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gì</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để</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cơm</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ơn</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bạn</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voi</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tranh truyen mot bo hoa tuoi tha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6" name="Group 5"/>
          <p:cNvGrpSpPr/>
          <p:nvPr/>
        </p:nvGrpSpPr>
        <p:grpSpPr>
          <a:xfrm rot="815284">
            <a:off x="3444342" y="2940604"/>
            <a:ext cx="1219200" cy="1573213"/>
            <a:chOff x="3200400" y="2971800"/>
            <a:chExt cx="2438400" cy="2716213"/>
          </a:xfrm>
        </p:grpSpPr>
        <p:grpSp>
          <p:nvGrpSpPr>
            <p:cNvPr id="7" name="Group 24"/>
            <p:cNvGrpSpPr>
              <a:grpSpLocks/>
            </p:cNvGrpSpPr>
            <p:nvPr/>
          </p:nvGrpSpPr>
          <p:grpSpPr bwMode="auto">
            <a:xfrm>
              <a:off x="3200400" y="2971800"/>
              <a:ext cx="2438400" cy="2151063"/>
              <a:chOff x="1968" y="1296"/>
              <a:chExt cx="1829" cy="2256"/>
            </a:xfrm>
          </p:grpSpPr>
          <p:pic>
            <p:nvPicPr>
              <p:cNvPr id="9" name="Picture 25" descr="hoa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hoa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hoa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hoa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31" descr="!dk8_1la"/>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962400"/>
              <a:ext cx="17129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descr="User"/>
          <p:cNvPicPr>
            <a:picLocks noChangeAspect="1" noChangeArrowheads="1" noCrop="1"/>
          </p:cNvPicPr>
          <p:nvPr/>
        </p:nvPicPr>
        <p:blipFill>
          <a:blip r:embed="rId5" cstate="print"/>
          <a:srcRect/>
          <a:stretch>
            <a:fillRect/>
          </a:stretch>
        </p:blipFill>
        <p:spPr bwMode="auto">
          <a:xfrm flipH="1">
            <a:off x="4953000" y="0"/>
            <a:ext cx="4419600" cy="7086600"/>
          </a:xfrm>
          <a:prstGeom prst="rect">
            <a:avLst/>
          </a:prstGeom>
          <a:noFill/>
        </p:spPr>
      </p:pic>
    </p:spTree>
  </p:cSld>
  <p:clrMapOvr>
    <a:masterClrMapping/>
  </p:clrMapOvr>
  <p:transition>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8" descr="Kết quả hình ảnh cho khung ne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447800" y="2514600"/>
            <a:ext cx="6781800" cy="2308324"/>
          </a:xfrm>
          <a:prstGeom prst="rect">
            <a:avLst/>
          </a:prstGeom>
        </p:spPr>
        <p:txBody>
          <a:bodyPr wrap="square">
            <a:spAutoFit/>
          </a:bodyPr>
          <a:lstStyle/>
          <a:p>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Khi</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v</a:t>
            </a:r>
            <a:r>
              <a:rPr lang="vi-VN"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oi con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vào</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viện</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thì</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voi</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con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đã</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tặng</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gì</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cho</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 </a:t>
            </a:r>
            <a:r>
              <a:rPr lang="en-US"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bà</a:t>
            </a:r>
            <a:r>
              <a:rPr lang="vi-VN"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atin typeface="Times New Roman" pitchFamily="18" charset="0"/>
            </a:endParaRPr>
          </a:p>
        </p:txBody>
      </p:sp>
      <p:sp>
        <p:nvSpPr>
          <p:cNvPr id="20483" name="Rectangle 3"/>
          <p:cNvSpPr>
            <a:spLocks noGrp="1" noChangeArrowheads="1"/>
          </p:cNvSpPr>
          <p:nvPr>
            <p:ph idx="1"/>
          </p:nvPr>
        </p:nvSpPr>
        <p:spPr/>
        <p:txBody>
          <a:bodyPr/>
          <a:lstStyle/>
          <a:p>
            <a:pPr eaLnBrk="1" hangingPunct="1"/>
            <a:endParaRPr lang="en-US"/>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800600"/>
            <a:ext cx="3048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006850"/>
            <a:ext cx="381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286000"/>
            <a:ext cx="457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0" y="4343400"/>
            <a:ext cx="2889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312420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2133600"/>
            <a:ext cx="279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23622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2819400"/>
            <a:ext cx="457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hoahong"/>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614143">
            <a:off x="6019800" y="2667000"/>
            <a:ext cx="4905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oahong"/>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371746">
            <a:off x="6019800" y="2514600"/>
            <a:ext cx="49053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7225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ChauYeuBa-BeMaiVy-5760375 (mp3cut.net)">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267200" y="3557588"/>
            <a:ext cx="609600" cy="609600"/>
          </a:xfrm>
        </p:spPr>
      </p:pic>
    </p:spTree>
    <p:extLst>
      <p:ext uri="{BB962C8B-B14F-4D97-AF65-F5344CB8AC3E}">
        <p14:creationId xmlns:p14="http://schemas.microsoft.com/office/powerpoint/2010/main" val="46060077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56"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90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57256" y="-780256"/>
            <a:ext cx="1106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1844" y="4744244"/>
            <a:ext cx="13319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324600" y="5508625"/>
            <a:ext cx="2819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WordArt 6"/>
          <p:cNvSpPr>
            <a:spLocks noChangeArrowheads="1" noChangeShapeType="1" noTextEdit="1"/>
          </p:cNvSpPr>
          <p:nvPr/>
        </p:nvSpPr>
        <p:spPr bwMode="auto">
          <a:xfrm>
            <a:off x="1371599" y="1314450"/>
            <a:ext cx="6926263" cy="1123950"/>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CÂU CHUYỆN ĐẾN ĐÂY LÀ  KẾT THÚC</a:t>
            </a:r>
          </a:p>
        </p:txBody>
      </p:sp>
      <p:sp>
        <p:nvSpPr>
          <p:cNvPr id="19464" name="WordArt 8"/>
          <p:cNvSpPr>
            <a:spLocks noChangeArrowheads="1" noChangeShapeType="1" noTextEdit="1"/>
          </p:cNvSpPr>
          <p:nvPr/>
        </p:nvSpPr>
        <p:spPr bwMode="auto">
          <a:xfrm>
            <a:off x="1379482" y="4648200"/>
            <a:ext cx="67056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6014"/>
              </a:avLst>
            </a:prstTxWarp>
          </a:bodyPr>
          <a:lstStyle/>
          <a:p>
            <a:pPr algn="ctr"/>
            <a:r>
              <a:rPr lang="vi-VN" sz="3600" kern="10" dirty="0">
                <a:latin typeface="Times New Roman" pitchFamily="18" charset="0"/>
                <a:ea typeface="Tahoma"/>
                <a:cs typeface="Times New Roman" pitchFamily="18" charset="0"/>
              </a:rPr>
              <a:t>Chúc các </a:t>
            </a:r>
            <a:r>
              <a:rPr lang="en-US" sz="3600" kern="10" dirty="0" err="1">
                <a:latin typeface="Times New Roman" pitchFamily="18" charset="0"/>
                <a:ea typeface="Tahoma"/>
                <a:cs typeface="Times New Roman" pitchFamily="18" charset="0"/>
              </a:rPr>
              <a:t>bé</a:t>
            </a:r>
            <a:r>
              <a:rPr lang="en-US" sz="3600" kern="10" dirty="0">
                <a:latin typeface="Times New Roman" pitchFamily="18" charset="0"/>
                <a:ea typeface="Tahoma"/>
                <a:cs typeface="Times New Roman" pitchFamily="18" charset="0"/>
              </a:rPr>
              <a:t> </a:t>
            </a:r>
            <a:r>
              <a:rPr lang="en-US" sz="3600" kern="10" dirty="0" err="1">
                <a:latin typeface="Times New Roman" pitchFamily="18" charset="0"/>
                <a:ea typeface="Tahoma"/>
                <a:cs typeface="Times New Roman" pitchFamily="18" charset="0"/>
              </a:rPr>
              <a:t>chăm</a:t>
            </a:r>
            <a:r>
              <a:rPr lang="en-US" sz="3600" kern="10" dirty="0">
                <a:latin typeface="Times New Roman" pitchFamily="18" charset="0"/>
                <a:ea typeface="Tahoma"/>
                <a:cs typeface="Times New Roman" pitchFamily="18" charset="0"/>
              </a:rPr>
              <a:t> </a:t>
            </a:r>
            <a:r>
              <a:rPr lang="en-US" sz="3600" kern="10" dirty="0" err="1">
                <a:latin typeface="Times New Roman" pitchFamily="18" charset="0"/>
                <a:ea typeface="Tahoma"/>
                <a:cs typeface="Times New Roman" pitchFamily="18" charset="0"/>
              </a:rPr>
              <a:t>ngoan</a:t>
            </a:r>
            <a:r>
              <a:rPr lang="en-US" sz="3600" kern="10" dirty="0">
                <a:latin typeface="Times New Roman" pitchFamily="18" charset="0"/>
                <a:ea typeface="Tahoma"/>
                <a:cs typeface="Times New Roman" pitchFamily="18" charset="0"/>
              </a:rPr>
              <a:t> </a:t>
            </a:r>
            <a:r>
              <a:rPr lang="en-US" sz="3600" kern="10" dirty="0" err="1">
                <a:latin typeface="Times New Roman" pitchFamily="18" charset="0"/>
                <a:ea typeface="Tahoma"/>
                <a:cs typeface="Times New Roman" pitchFamily="18" charset="0"/>
              </a:rPr>
              <a:t>học</a:t>
            </a:r>
            <a:r>
              <a:rPr lang="en-US" sz="3600" kern="10" dirty="0">
                <a:latin typeface="Times New Roman" pitchFamily="18" charset="0"/>
                <a:ea typeface="Tahoma"/>
                <a:cs typeface="Times New Roman" pitchFamily="18" charset="0"/>
              </a:rPr>
              <a:t> </a:t>
            </a:r>
            <a:r>
              <a:rPr lang="en-US" sz="3600" kern="10" dirty="0" err="1">
                <a:latin typeface="Times New Roman" pitchFamily="18" charset="0"/>
                <a:ea typeface="Tahoma"/>
                <a:cs typeface="Times New Roman" pitchFamily="18" charset="0"/>
              </a:rPr>
              <a:t>giỏi</a:t>
            </a:r>
            <a:endParaRPr lang="en-US" sz="3600" kern="10" dirty="0">
              <a:latin typeface="Tahoma"/>
              <a:ea typeface="Tahoma"/>
              <a:cs typeface="Tahoma"/>
            </a:endParaRPr>
          </a:p>
        </p:txBody>
      </p:sp>
      <p:sp>
        <p:nvSpPr>
          <p:cNvPr id="11" name="Subtitle 10"/>
          <p:cNvSpPr>
            <a:spLocks noGrp="1"/>
          </p:cNvSpPr>
          <p:nvPr>
            <p:ph type="subTitle" idx="1"/>
          </p:nvPr>
        </p:nvSpPr>
        <p:spPr>
          <a:xfrm>
            <a:off x="1524000" y="2667000"/>
            <a:ext cx="6400800" cy="1752600"/>
          </a:xfrm>
        </p:spPr>
        <p:txBody>
          <a:bodyPr/>
          <a:lstStyle/>
          <a:p>
            <a:r>
              <a:rPr lang="en-US" sz="4400" dirty="0" err="1">
                <a:solidFill>
                  <a:srgbClr val="7030A0"/>
                </a:solidFill>
                <a:latin typeface="Times New Roman" pitchFamily="18" charset="0"/>
                <a:cs typeface="Times New Roman" pitchFamily="18" charset="0"/>
              </a:rPr>
              <a:t>Kính</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chúc</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các</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cô</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khỏe</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mạnh</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hạnh</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phúc</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thành</a:t>
            </a:r>
            <a:r>
              <a:rPr lang="en-US" sz="4400" dirty="0">
                <a:solidFill>
                  <a:srgbClr val="7030A0"/>
                </a:solidFill>
                <a:latin typeface="Times New Roman" pitchFamily="18" charset="0"/>
                <a:cs typeface="Times New Roman" pitchFamily="18" charset="0"/>
              </a:rPr>
              <a:t> </a:t>
            </a:r>
            <a:r>
              <a:rPr lang="en-US" sz="4400" dirty="0" err="1">
                <a:solidFill>
                  <a:srgbClr val="7030A0"/>
                </a:solidFill>
                <a:latin typeface="Times New Roman" pitchFamily="18" charset="0"/>
                <a:cs typeface="Times New Roman" pitchFamily="18" charset="0"/>
              </a:rPr>
              <a:t>đạt</a:t>
            </a:r>
            <a:endParaRPr lang="en-US" sz="4400" dirty="0">
              <a:solidFill>
                <a:srgbClr val="7030A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62"/>
                                        </p:tgtEl>
                                        <p:attrNameLst>
                                          <p:attrName>style.visibility</p:attrName>
                                        </p:attrNameLst>
                                      </p:cBhvr>
                                      <p:to>
                                        <p:strVal val="visible"/>
                                      </p:to>
                                    </p:set>
                                    <p:anim to="" calcmode="lin" valueType="num">
                                      <p:cBhvr>
                                        <p:cTn id="7" dur="1" fill="hold"/>
                                        <p:tgtEl>
                                          <p:spTgt spid="194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 to="" calcmode="lin" valueType="num">
                                      <p:cBhvr>
                                        <p:cTn id="17" dur="1" fill="hold"/>
                                        <p:tgtEl>
                                          <p:spTgt spid="194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304800"/>
            <a:ext cx="8000999" cy="6172200"/>
          </a:xfrm>
          <a:prstGeom prst="rect">
            <a:avLst/>
          </a:prstGeom>
        </p:spPr>
      </p:pic>
    </p:spTree>
    <p:extLst>
      <p:ext uri="{BB962C8B-B14F-4D97-AF65-F5344CB8AC3E}">
        <p14:creationId xmlns:p14="http://schemas.microsoft.com/office/powerpoint/2010/main" val="3361601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khung hinh dep"/>
          <p:cNvPicPr>
            <a:picLocks noChangeAspect="1" noChangeArrowheads="1"/>
          </p:cNvPicPr>
          <p:nvPr/>
        </p:nvPicPr>
        <p:blipFill>
          <a:blip r:embed="rId2" cstate="print"/>
          <a:srcRect/>
          <a:stretch>
            <a:fillRect/>
          </a:stretch>
        </p:blipFill>
        <p:spPr bwMode="auto">
          <a:xfrm>
            <a:off x="0" y="0"/>
            <a:ext cx="9296400" cy="6858000"/>
          </a:xfrm>
          <a:prstGeom prst="rect">
            <a:avLst/>
          </a:prstGeom>
          <a:noFill/>
        </p:spPr>
      </p:pic>
      <p:sp>
        <p:nvSpPr>
          <p:cNvPr id="5" name="Rectangle 4"/>
          <p:cNvSpPr/>
          <p:nvPr/>
        </p:nvSpPr>
        <p:spPr>
          <a:xfrm>
            <a:off x="1924050" y="2476500"/>
            <a:ext cx="5181600" cy="1446550"/>
          </a:xfrm>
          <a:prstGeom prst="rect">
            <a:avLst/>
          </a:prstGeom>
        </p:spPr>
        <p:txBody>
          <a:bodyPr wrap="square">
            <a:spAutoFit/>
          </a:bodyPr>
          <a:lstStyle/>
          <a:p>
            <a:pPr algn="ctr"/>
            <a:r>
              <a:rPr lang="en-US" sz="4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Kể chuyện: </a:t>
            </a:r>
          </a:p>
          <a:p>
            <a:r>
              <a:rPr lang="en-US" sz="4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Kể chuyện với tranh</a:t>
            </a:r>
            <a:endParaRPr lang="en-US" sz="44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51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1905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flowe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6210300"/>
            <a:ext cx="12461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6"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7"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2362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8"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3600" y="190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9"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906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2"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286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3"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2133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4"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600" y="2286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5"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2819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7" descr="sun14[1]"/>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0"/>
            <a:ext cx="838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8" descr="an2"/>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19812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User"/>
          <p:cNvPicPr>
            <a:picLocks noChangeAspect="1" noChangeArrowheads="1" noCrop="1"/>
          </p:cNvPicPr>
          <p:nvPr/>
        </p:nvPicPr>
        <p:blipFill>
          <a:blip r:embed="rId11" cstate="print"/>
          <a:srcRect/>
          <a:stretch>
            <a:fillRect/>
          </a:stretch>
        </p:blipFill>
        <p:spPr bwMode="auto">
          <a:xfrm>
            <a:off x="381000" y="2669382"/>
            <a:ext cx="3657600" cy="3635638"/>
          </a:xfrm>
          <a:prstGeom prst="rect">
            <a:avLst/>
          </a:prstGeom>
          <a:noFill/>
        </p:spPr>
      </p:pic>
      <p:grpSp>
        <p:nvGrpSpPr>
          <p:cNvPr id="20" name="Group 19"/>
          <p:cNvGrpSpPr/>
          <p:nvPr/>
        </p:nvGrpSpPr>
        <p:grpSpPr>
          <a:xfrm>
            <a:off x="5867400" y="5105400"/>
            <a:ext cx="3276601" cy="2183820"/>
            <a:chOff x="5867400" y="5105400"/>
            <a:chExt cx="3276601" cy="2183820"/>
          </a:xfrm>
        </p:grpSpPr>
        <p:pic>
          <p:nvPicPr>
            <p:cNvPr id="23554" name="Picture 2" descr="Kết quả hình ảnh cho vẽ ngôi nhà của em"/>
            <p:cNvPicPr>
              <a:picLocks noChangeAspect="1" noChangeArrowheads="1"/>
            </p:cNvPicPr>
            <p:nvPr/>
          </p:nvPicPr>
          <p:blipFill>
            <a:blip r:embed="rId12" cstate="print"/>
            <a:srcRect/>
            <a:stretch>
              <a:fillRect/>
            </a:stretch>
          </p:blipFill>
          <p:spPr bwMode="auto">
            <a:xfrm>
              <a:off x="5867401" y="5105400"/>
              <a:ext cx="3276600" cy="2183820"/>
            </a:xfrm>
            <a:prstGeom prst="rect">
              <a:avLst/>
            </a:prstGeom>
            <a:noFill/>
          </p:spPr>
        </p:pic>
        <p:pic>
          <p:nvPicPr>
            <p:cNvPr id="19" name="Picture 18" descr="Picture5.gif"/>
            <p:cNvPicPr>
              <a:picLocks noChangeAspect="1"/>
            </p:cNvPicPr>
            <p:nvPr/>
          </p:nvPicPr>
          <p:blipFill>
            <a:blip r:embed="rId13" cstate="print"/>
            <a:stretch>
              <a:fillRect/>
            </a:stretch>
          </p:blipFill>
          <p:spPr>
            <a:xfrm>
              <a:off x="5867400" y="6019800"/>
              <a:ext cx="1295400" cy="1219200"/>
            </a:xfrm>
            <a:prstGeom prst="rect">
              <a:avLst/>
            </a:prstGeom>
          </p:spPr>
        </p:pic>
      </p:grpSp>
      <p:pic>
        <p:nvPicPr>
          <p:cNvPr id="23" name="KissTheRain 1.1.mp3">
            <a:hlinkClick r:id="" action="ppaction://media"/>
          </p:cNvPr>
          <p:cNvPicPr>
            <a:picLocks noRot="1" noChangeAspect="1"/>
          </p:cNvPicPr>
          <p:nvPr>
            <a:audioFile r:link="rId1"/>
          </p:nvPr>
        </p:nvPicPr>
        <p:blipFill>
          <a:blip r:embed="rId14" cstate="print"/>
          <a:stretch>
            <a:fillRect/>
          </a:stretch>
        </p:blipFill>
        <p:spPr>
          <a:xfrm>
            <a:off x="1981200" y="6515100"/>
            <a:ext cx="914400" cy="685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47"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38889E-6 7.40741E-7 C 0.02778 0.04027 0.05573 0.08055 0.09826 0.09027 C 0.1408 0.1 0.2118 0.06018 0.25486 0.0581 C 0.29791 0.05601 0.34566 0.07314 0.35642 0.07754 C 0.36719 0.08194 0.32014 0.08379 0.31927 0.08379 C 0.3184 0.08379 0.33489 0.08055 0.35156 0.07754 " pathEditMode="relative" ptsTypes="aaaaaA">
                                      <p:cBhvr>
                                        <p:cTn id="10"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p:txBody>
          <a:bodyPr/>
          <a:lstStyle/>
          <a:p>
            <a:endParaRPr lang="en-US"/>
          </a:p>
        </p:txBody>
      </p:sp>
      <p:sp>
        <p:nvSpPr>
          <p:cNvPr id="25" name="Subtitle 24"/>
          <p:cNvSpPr>
            <a:spLocks noGrp="1"/>
          </p:cNvSpPr>
          <p:nvPr>
            <p:ph type="subTitle" idx="1"/>
          </p:nvPr>
        </p:nvSpPr>
        <p:spPr/>
        <p:txBody>
          <a:bodyPr/>
          <a:lstStyle/>
          <a:p>
            <a:endParaRPr lang="en-US"/>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sun14[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0"/>
            <a:ext cx="99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1905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25908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descr="flowe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590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1"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2362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2" descr="flowe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5400" y="25146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3" descr="roses_swaying_back_an_a_mc">
            <a:hlinkClick r:id="rId5"/>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743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4" descr="flowe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3352800"/>
            <a:ext cx="733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5"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6"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7"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8"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9"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0"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9600" y="5791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1" descr="daisies"/>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1447800" y="3048000"/>
            <a:ext cx="2414588" cy="3373437"/>
            <a:chOff x="2133600" y="3276600"/>
            <a:chExt cx="2414588" cy="2992437"/>
          </a:xfrm>
        </p:grpSpPr>
        <p:pic>
          <p:nvPicPr>
            <p:cNvPr id="5140" name="Picture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3600" y="3276600"/>
              <a:ext cx="2414588"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3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3600" y="5257800"/>
              <a:ext cx="23622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4" descr="User"/>
          <p:cNvPicPr>
            <a:picLocks noChangeAspect="1" noChangeArrowheads="1" noCrop="1"/>
          </p:cNvPicPr>
          <p:nvPr/>
        </p:nvPicPr>
        <p:blipFill>
          <a:blip r:embed="rId11" cstate="print"/>
          <a:srcRect/>
          <a:stretch>
            <a:fillRect/>
          </a:stretch>
        </p:blipFill>
        <p:spPr bwMode="auto">
          <a:xfrm flipH="1">
            <a:off x="6096000" y="3733800"/>
            <a:ext cx="2590800" cy="3352800"/>
          </a:xfrm>
          <a:prstGeom prst="rect">
            <a:avLst/>
          </a:prstGeom>
          <a:noFill/>
        </p:spPr>
      </p:pic>
      <p:pic>
        <p:nvPicPr>
          <p:cNvPr id="26" name="KissTheRain 1.2.mp3">
            <a:hlinkClick r:id="" action="ppaction://media"/>
          </p:cNvPr>
          <p:cNvPicPr>
            <a:picLocks noRot="1" noChangeAspect="1"/>
          </p:cNvPicPr>
          <p:nvPr>
            <a:audioFile r:link="rId1"/>
          </p:nvPr>
        </p:nvPicPr>
        <p:blipFill>
          <a:blip r:embed="rId12" cstate="print"/>
          <a:stretch>
            <a:fillRect/>
          </a:stretch>
        </p:blipFill>
        <p:spPr>
          <a:xfrm>
            <a:off x="8839200" y="3505200"/>
            <a:ext cx="304800" cy="304800"/>
          </a:xfrm>
          <a:prstGeom prst="rect">
            <a:avLst/>
          </a:prstGeom>
        </p:spPr>
      </p:pic>
    </p:spTree>
  </p:cSld>
  <p:clrMapOvr>
    <a:masterClrMapping/>
  </p:clrMapOvr>
  <p:transition spd="slow"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6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59" presetClass="path" presetSubtype="0" accel="50000" decel="50000" fill="hold" nodeType="clickEffect">
                                  <p:stCondLst>
                                    <p:cond delay="0"/>
                                  </p:stCondLst>
                                  <p:childTnLst>
                                    <p:animMotion origin="layout" path="M 3.33333E-6 2.22222E-6 C 3.33333E-6 -0.03148 -0.05243 -0.05556 -0.11407 -0.05556 C -0.17848 -0.05556 -0.22917 -0.03148 -0.22917 2.22222E-6 C -0.22917 0.03125 -0.2816 0.05555 -0.34601 0.05555 C -0.40764 0.05555 -0.45834 0.03125 -0.45834 2.22222E-6 " pathEditMode="relative" rAng="0" ptsTypes="fffff">
                                      <p:cBhvr>
                                        <p:cTn id="10" dur="2000" fill="hold"/>
                                        <p:tgtEl>
                                          <p:spTgt spid="23"/>
                                        </p:tgtEl>
                                        <p:attrNameLst>
                                          <p:attrName>ppt_x</p:attrName>
                                          <p:attrName>ppt_y</p:attrName>
                                        </p:attrNameLst>
                                      </p:cBhvr>
                                      <p:rCtr x="-229" y="0"/>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4.gif"/>
          <p:cNvPicPr>
            <a:picLocks noChangeAspect="1"/>
          </p:cNvPicPr>
          <p:nvPr/>
        </p:nvPicPr>
        <p:blipFill>
          <a:blip r:embed="rId3" cstate="print"/>
          <a:stretch>
            <a:fillRect/>
          </a:stretch>
        </p:blipFill>
        <p:spPr>
          <a:xfrm>
            <a:off x="0" y="0"/>
            <a:ext cx="9144000" cy="6858000"/>
          </a:xfrm>
          <a:prstGeom prst="rect">
            <a:avLst/>
          </a:prstGeom>
        </p:spPr>
      </p:pic>
      <p:pic>
        <p:nvPicPr>
          <p:cNvPr id="5" name="Picture 5" descr="voi 2"/>
          <p:cNvPicPr>
            <a:picLocks noChangeAspect="1" noChangeArrowheads="1"/>
          </p:cNvPicPr>
          <p:nvPr/>
        </p:nvPicPr>
        <p:blipFill>
          <a:blip r:embed="rId4" cstate="print">
            <a:clrChange>
              <a:clrFrom>
                <a:srgbClr val="FFFFFF"/>
              </a:clrFrom>
              <a:clrTo>
                <a:srgbClr val="FFFFFF">
                  <a:alpha val="0"/>
                </a:srgbClr>
              </a:clrTo>
            </a:clrChange>
          </a:blip>
          <a:srcRect l="18124" t="6250" r="22813" b="6250"/>
          <a:stretch>
            <a:fillRect/>
          </a:stretch>
        </p:blipFill>
        <p:spPr bwMode="auto">
          <a:xfrm>
            <a:off x="1447800" y="3962400"/>
            <a:ext cx="2125663" cy="2362200"/>
          </a:xfrm>
          <a:prstGeom prst="rect">
            <a:avLst/>
          </a:prstGeom>
          <a:noFill/>
        </p:spPr>
      </p:pic>
      <p:pic>
        <p:nvPicPr>
          <p:cNvPr id="6" name="KissTheRain 1.3.mp3">
            <a:hlinkClick r:id="" action="ppaction://media"/>
          </p:cNvPr>
          <p:cNvPicPr>
            <a:picLocks noRot="1" noChangeAspect="1"/>
          </p:cNvPicPr>
          <p:nvPr>
            <a:audioFile r:link="rId1"/>
          </p:nvPr>
        </p:nvPicPr>
        <p:blipFill>
          <a:blip r:embed="rId5" cstate="print"/>
          <a:stretch>
            <a:fillRect/>
          </a:stretch>
        </p:blipFill>
        <p:spPr>
          <a:xfrm flipH="1">
            <a:off x="457200" y="6248400"/>
            <a:ext cx="381000" cy="381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05"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2.22222E-6 C 0.03889 0.03264 0.07813 0.06574 0.1573 0.0544 C 0.23664 0.04352 0.39861 -0.01805 0.47518 -0.06551 C 0.55174 -0.11273 0.58403 -0.17083 0.61667 -0.22847 " pathEditMode="relative" rAng="0" ptsTypes="aaaA">
                                      <p:cBhvr>
                                        <p:cTn id="10" dur="2000" fill="hold"/>
                                        <p:tgtEl>
                                          <p:spTgt spid="5"/>
                                        </p:tgtEl>
                                        <p:attrNameLst>
                                          <p:attrName>ppt_x</p:attrName>
                                          <p:attrName>ppt_y</p:attrName>
                                        </p:attrNameLst>
                                      </p:cBhvr>
                                      <p:rCtr x="30800" y="-8100"/>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7" name="Picture 15" descr="daisi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150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daisi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descr="daisi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21336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8" descr="daisi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76938"/>
            <a:ext cx="91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descr="daisi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60020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524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descr="roses_swaying_back_an_a_mc">
            <a:hlinkClick r:id="rId4"/>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213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1.gif"/>
          <p:cNvPicPr>
            <a:picLocks noChangeAspect="1"/>
          </p:cNvPicPr>
          <p:nvPr/>
        </p:nvPicPr>
        <p:blipFill>
          <a:blip r:embed="rId6" cstate="print"/>
          <a:stretch>
            <a:fillRect/>
          </a:stretch>
        </p:blipFill>
        <p:spPr>
          <a:xfrm>
            <a:off x="0" y="0"/>
            <a:ext cx="9144000" cy="6858000"/>
          </a:xfrm>
          <a:prstGeom prst="rect">
            <a:avLst/>
          </a:prstGeom>
        </p:spPr>
      </p:pic>
      <p:pic>
        <p:nvPicPr>
          <p:cNvPr id="23" name="Picture 4" descr="User"/>
          <p:cNvPicPr>
            <a:picLocks noChangeAspect="1" noChangeArrowheads="1" noCrop="1"/>
          </p:cNvPicPr>
          <p:nvPr/>
        </p:nvPicPr>
        <p:blipFill>
          <a:blip r:embed="rId7" cstate="print"/>
          <a:srcRect/>
          <a:stretch>
            <a:fillRect/>
          </a:stretch>
        </p:blipFill>
        <p:spPr bwMode="auto">
          <a:xfrm>
            <a:off x="685800" y="1371600"/>
            <a:ext cx="2819400" cy="2667000"/>
          </a:xfrm>
          <a:prstGeom prst="rect">
            <a:avLst/>
          </a:prstGeom>
          <a:noFill/>
        </p:spPr>
      </p:pic>
      <p:pic>
        <p:nvPicPr>
          <p:cNvPr id="11" name="KissTheRain 1.4.mp3">
            <a:hlinkClick r:id="" action="ppaction://media"/>
          </p:cNvPr>
          <p:cNvPicPr>
            <a:picLocks noRot="1" noChangeAspect="1"/>
          </p:cNvPicPr>
          <p:nvPr>
            <a:audioFile r:link="rId1"/>
          </p:nvPr>
        </p:nvPicPr>
        <p:blipFill>
          <a:blip r:embed="rId8" cstate="print"/>
          <a:stretch>
            <a:fillRect/>
          </a:stretch>
        </p:blipFill>
        <p:spPr>
          <a:xfrm>
            <a:off x="3048000" y="5715000"/>
            <a:ext cx="304800" cy="304800"/>
          </a:xfrm>
          <a:prstGeom prst="rect">
            <a:avLst/>
          </a:prstGeom>
        </p:spPr>
      </p:pic>
      <p:pic>
        <p:nvPicPr>
          <p:cNvPr id="12" name="KissTheRain 1.4.mp3">
            <a:hlinkClick r:id="" action="ppaction://media"/>
          </p:cNvPr>
          <p:cNvPicPr>
            <a:picLocks noRot="1" noChangeAspect="1"/>
          </p:cNvPicPr>
          <p:nvPr>
            <a:audioFile r:link="rId1"/>
          </p:nvPr>
        </p:nvPicPr>
        <p:blipFill>
          <a:blip r:embed="rId8" cstate="print"/>
          <a:stretch>
            <a:fillRect/>
          </a:stretch>
        </p:blipFill>
        <p:spPr>
          <a:xfrm>
            <a:off x="2971800" y="6324600"/>
            <a:ext cx="304800" cy="3048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48" fill="hold"/>
                                        <p:tgtEl>
                                          <p:spTgt spid="11"/>
                                        </p:tgtEl>
                                      </p:cBhvr>
                                    </p:cmd>
                                  </p:childTnLst>
                                </p:cTn>
                              </p:par>
                            </p:childTnLst>
                          </p:cTn>
                        </p:par>
                        <p:par>
                          <p:cTn id="7" fill="hold">
                            <p:stCondLst>
                              <p:cond delay="11048"/>
                            </p:stCondLst>
                            <p:childTnLst>
                              <p:par>
                                <p:cTn id="8" presetID="1" presetClass="mediacall" presetSubtype="0" fill="hold" nodeType="afterEffect">
                                  <p:stCondLst>
                                    <p:cond delay="0"/>
                                  </p:stCondLst>
                                  <p:childTnLst>
                                    <p:cmd type="call" cmd="playFrom(0.0)">
                                      <p:cBhvr>
                                        <p:cTn id="9" dur="11048" fill="hold"/>
                                        <p:tgtEl>
                                          <p:spTgt spid="12"/>
                                        </p:tgtEl>
                                      </p:cBhvr>
                                    </p:cmd>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2917 0.13889 C 0.04601 0.19676 0.06302 0.25487 0.08907 0.26899 C 0.11528 0.28334 0.15851 0.22547 0.18525 0.22246 C 0.21146 0.21945 0.2408 0.24445 0.2474 0.2507 C 0.25417 0.25695 0.225 0.25973 0.22448 0.25973 C 0.22414 0.25973 0.2342 0.25487 0.24445 0.2507 " pathEditMode="relative" rAng="0" ptsTypes="aaaaaA">
                                      <p:cBhvr>
                                        <p:cTn id="13" dur="2000" fill="hold"/>
                                        <p:tgtEl>
                                          <p:spTgt spid="23"/>
                                        </p:tgtEl>
                                        <p:attrNameLst>
                                          <p:attrName>ppt_x</p:attrName>
                                          <p:attrName>ppt_y</p:attrName>
                                        </p:attrNameLst>
                                      </p:cBhvr>
                                      <p:rCtr x="11200" y="7200"/>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2.gif"/>
          <p:cNvPicPr>
            <a:picLocks noChangeAspect="1"/>
          </p:cNvPicPr>
          <p:nvPr/>
        </p:nvPicPr>
        <p:blipFill>
          <a:blip r:embed="rId3" cstate="print"/>
          <a:stretch>
            <a:fillRect/>
          </a:stretch>
        </p:blipFill>
        <p:spPr>
          <a:xfrm>
            <a:off x="0" y="0"/>
            <a:ext cx="9144000" cy="6858000"/>
          </a:xfrm>
          <a:prstGeom prst="rect">
            <a:avLst/>
          </a:prstGeom>
          <a:effectLst>
            <a:glow rad="63500">
              <a:schemeClr val="accent3">
                <a:satMod val="175000"/>
                <a:alpha val="40000"/>
              </a:schemeClr>
            </a:glow>
          </a:effectLst>
        </p:spPr>
      </p:pic>
      <p:pic>
        <p:nvPicPr>
          <p:cNvPr id="3" name="KissTheRain 1.5.mp3">
            <a:hlinkClick r:id="" action="ppaction://media"/>
          </p:cNvPr>
          <p:cNvPicPr>
            <a:picLocks noRot="1" noChangeAspect="1"/>
          </p:cNvPicPr>
          <p:nvPr>
            <a:audioFile r:link="rId1"/>
          </p:nvPr>
        </p:nvPicPr>
        <p:blipFill>
          <a:blip r:embed="rId4" cstate="print"/>
          <a:stretch>
            <a:fillRect/>
          </a:stretch>
        </p:blipFill>
        <p:spPr>
          <a:xfrm>
            <a:off x="1676400" y="62484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5040</TotalTime>
  <Words>323</Words>
  <Application>Microsoft Office PowerPoint</Application>
  <PresentationFormat>On-screen Show (4:3)</PresentationFormat>
  <Paragraphs>36</Paragraphs>
  <Slides>26</Slides>
  <Notes>2</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có tên là gì? Do ai sưu tầm?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0986 836 863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Minh Duc</dc:creator>
  <cp:lastModifiedBy>Trang Nguyen</cp:lastModifiedBy>
  <cp:revision>189</cp:revision>
  <dcterms:created xsi:type="dcterms:W3CDTF">2009-10-23T09:24:08Z</dcterms:created>
  <dcterms:modified xsi:type="dcterms:W3CDTF">2023-12-01T13:35:58Z</dcterms:modified>
</cp:coreProperties>
</file>