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251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Y\Desktop\ĐĂNG CTTĐT\BGĐT\mới\kp ngôi nhà\kp ngôi nh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2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SKY</cp:lastModifiedBy>
  <cp:revision>6</cp:revision>
  <dcterms:created xsi:type="dcterms:W3CDTF">2006-08-16T00:00:00Z</dcterms:created>
  <dcterms:modified xsi:type="dcterms:W3CDTF">2023-10-05T02:39:28Z</dcterms:modified>
</cp:coreProperties>
</file>