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1201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UBND QUẬN </a:t>
            </a:r>
            <a:r>
              <a:rPr lang="en-US" b="1" dirty="0" smtClean="0">
                <a:solidFill>
                  <a:srgbClr val="7030A0"/>
                </a:solidFill>
              </a:rPr>
              <a:t>LONG BIÊN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TRƯỜNG MẦM </a:t>
            </a:r>
            <a:r>
              <a:rPr lang="en-US" b="1" smtClean="0">
                <a:solidFill>
                  <a:srgbClr val="7030A0"/>
                </a:solidFill>
              </a:rPr>
              <a:t>NON </a:t>
            </a:r>
            <a:r>
              <a:rPr lang="en-US" b="1" smtClean="0">
                <a:solidFill>
                  <a:srgbClr val="7030A0"/>
                </a:solidFill>
              </a:rPr>
              <a:t>HOA MỘC LAN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13285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TÌM HIỂU MỘT SỐ PTGT ĐƯỜNG HÀNG KHÔNG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nhỡ</a:t>
            </a:r>
            <a:r>
              <a:rPr lang="en-US" sz="2400" b="1" dirty="0" smtClean="0">
                <a:solidFill>
                  <a:srgbClr val="002060"/>
                </a:solidFill>
              </a:rPr>
              <a:t> 4 – </a:t>
            </a:r>
            <a:r>
              <a:rPr lang="en-US" sz="2400" b="1" smtClean="0">
                <a:solidFill>
                  <a:srgbClr val="002060"/>
                </a:solidFill>
              </a:rPr>
              <a:t>5 </a:t>
            </a:r>
            <a:r>
              <a:rPr lang="en-US" sz="2400" b="1" smtClean="0">
                <a:solidFill>
                  <a:srgbClr val="002060"/>
                </a:solidFill>
              </a:rPr>
              <a:t>tuổi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2048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Năm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: </a:t>
            </a:r>
            <a:r>
              <a:rPr lang="en-US" b="1" smtClean="0">
                <a:solidFill>
                  <a:srgbClr val="FF0000"/>
                </a:solidFill>
              </a:rPr>
              <a:t>2023 </a:t>
            </a:r>
            <a:r>
              <a:rPr lang="en-US" b="1" smtClean="0">
                <a:solidFill>
                  <a:srgbClr val="FF0000"/>
                </a:solidFill>
              </a:rPr>
              <a:t>- </a:t>
            </a:r>
            <a:r>
              <a:rPr lang="en-US" b="1" smtClean="0">
                <a:solidFill>
                  <a:srgbClr val="FF0000"/>
                </a:solidFill>
              </a:rPr>
              <a:t>2024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55" y="674449"/>
            <a:ext cx="1396633" cy="134076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rial" pitchFamily="34" charset="0"/>
              </a:rPr>
              <a:t>MÁY BAY DÂN DỤNG</a:t>
            </a:r>
            <a:endParaRPr lang="en-US" sz="60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KHINH KHÍ CẦU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rial" pitchFamily="34" charset="0"/>
              </a:rPr>
              <a:t>TÀU VŨ TRỤ</a:t>
            </a:r>
            <a:endParaRPr lang="en-US" sz="5400" b="1" dirty="0"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</Words>
  <Application>Microsoft Office PowerPoint</Application>
  <PresentationFormat>On-screen Show (4:3)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7</cp:revision>
  <dcterms:created xsi:type="dcterms:W3CDTF">2016-04-06T13:56:36Z</dcterms:created>
  <dcterms:modified xsi:type="dcterms:W3CDTF">2023-12-29T03:13:40Z</dcterms:modified>
</cp:coreProperties>
</file>