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71" r:id="rId4"/>
    <p:sldId id="257" r:id="rId5"/>
    <p:sldId id="272" r:id="rId6"/>
    <p:sldId id="292" r:id="rId7"/>
    <p:sldId id="274" r:id="rId8"/>
    <p:sldId id="273" r:id="rId9"/>
    <p:sldId id="291" r:id="rId10"/>
    <p:sldId id="269" r:id="rId11"/>
    <p:sldId id="294" r:id="rId12"/>
    <p:sldId id="258" r:id="rId13"/>
    <p:sldId id="293" r:id="rId14"/>
    <p:sldId id="313" r:id="rId15"/>
    <p:sldId id="314" r:id="rId16"/>
    <p:sldId id="275" r:id="rId17"/>
    <p:sldId id="259" r:id="rId18"/>
    <p:sldId id="276" r:id="rId19"/>
    <p:sldId id="261" r:id="rId20"/>
    <p:sldId id="260" r:id="rId21"/>
    <p:sldId id="263" r:id="rId22"/>
    <p:sldId id="265" r:id="rId23"/>
    <p:sldId id="266" r:id="rId24"/>
    <p:sldId id="278" r:id="rId25"/>
    <p:sldId id="277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6EE"/>
    <a:srgbClr val="223EA8"/>
    <a:srgbClr val="3C6314"/>
    <a:srgbClr val="425D1B"/>
    <a:srgbClr val="8F6138"/>
    <a:srgbClr val="366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718E-8646-4F5F-A706-9B778C8205B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F26-BF29-4FBE-AD5A-0990D80E66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ộ hình nền PowerPoint đẹp, đơn giản và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8" name="Picture 4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8045" y="324485"/>
            <a:ext cx="81032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78" y="2803907"/>
            <a:ext cx="8907145" cy="257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D426EE"/>
                </a:solidFill>
              </a:rPr>
              <a:t>LĨNH VỰC PHÁT TRIỂN NGÔN NGỮ</a:t>
            </a:r>
            <a:endParaRPr lang="en-US" sz="4800" b="1" dirty="0">
              <a:solidFill>
                <a:srgbClr val="8F6138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4800" b="1" dirty="0">
                <a:solidFill>
                  <a:srgbClr val="8F6138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“NÀNG TIÊN ỐC”</a:t>
            </a:r>
          </a:p>
          <a:p>
            <a:pPr algn="ctr">
              <a:lnSpc>
                <a:spcPct val="140000"/>
              </a:lnSpc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( 5 – 6 TUỔI)</a:t>
            </a:r>
            <a:endParaRPr lang="en-US" sz="32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84" y="1280706"/>
            <a:ext cx="1446795" cy="1388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"/>
            <a:ext cx="12188825" cy="6390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55" y="0"/>
            <a:ext cx="913955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12065"/>
            <a:ext cx="9147175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-635"/>
            <a:ext cx="113049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5" y="0"/>
            <a:ext cx="10308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6325" y="2694305"/>
            <a:ext cx="4959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7750" y="2832526"/>
            <a:ext cx="1084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965" y="3221355"/>
            <a:ext cx="9820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bài thơ bà già nghèo sống bằng nghề gì?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965" y="3221355"/>
            <a:ext cx="9820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 già bắt được con ốc như thế nào?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Trắng Bị Cô Lập Trên Nền Trắng Jpg Khung, Khung Trắng, Jpg, Trắng  Hình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535" y="2967335"/>
            <a:ext cx="76295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 già làm gì với con ốc?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4825" y="2207686"/>
            <a:ext cx="52070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“Cá vàng bơi”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LàTys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4260" y="1772920"/>
            <a:ext cx="83115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Một hôm bà già đi làm về thấy chuyện lạ gì xảy ra trong nhà bà?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Trắng Bị Cô Lập Trên Nền Trắng Jpg Khung, Khung Trắng, Jpg, Trắng  Hình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6240" y="2813003"/>
            <a:ext cx="62464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Lúc này bà già làm gì?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LàTys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6730" y="2153920"/>
            <a:ext cx="92760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Từ đó bà già và nàng tiên sống với nhau như thế nào?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290" y="637540"/>
            <a:ext cx="2843530" cy="4004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720" y="2796540"/>
            <a:ext cx="3928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8280" y="2092178"/>
            <a:ext cx="439737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Trắng Bị Cô Lập Trên Nền Trắng Jpg Khung, Khung Trắng, Jpg, Trắng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7450" y="2918628"/>
            <a:ext cx="79978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92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055620" y="2190750"/>
            <a:ext cx="6658610" cy="17341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7750" y="2832526"/>
            <a:ext cx="1084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92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542925" y="2120900"/>
            <a:ext cx="6658610" cy="17341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2: Kết hợp tranh minh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0"/>
            <a:ext cx="9152890" cy="6864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Mây Đặng</dc:creator>
  <cp:lastModifiedBy>Techsi.vn</cp:lastModifiedBy>
  <cp:revision>27</cp:revision>
  <dcterms:created xsi:type="dcterms:W3CDTF">2021-10-31T02:24:00Z</dcterms:created>
  <dcterms:modified xsi:type="dcterms:W3CDTF">2023-12-19T03:01:18Z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F98C4415809D4DCDB40B544F01C26396_12</vt:lpwstr>
  </property>
  <property fmtid="{D5CDD505-2E9C-101B-9397-08002B2CF9AE}" pid="3" name="KSOProductBuildVer">
    <vt:lpwstr>1033-12.2.0.13359</vt:lpwstr>
  </property>
</Properties>
</file>