
<file path=[Content_Types].xml><?xml version="1.0" encoding="utf-8"?>
<Types xmlns="http://schemas.openxmlformats.org/package/2006/content-types">
  <Default Extension="bin" ContentType="audio/unknown"/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79" r:id="rId2"/>
    <p:sldId id="257" r:id="rId3"/>
    <p:sldId id="280" r:id="rId4"/>
    <p:sldId id="281" r:id="rId5"/>
    <p:sldId id="282" r:id="rId6"/>
    <p:sldId id="283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84" r:id="rId15"/>
    <p:sldId id="285" r:id="rId16"/>
    <p:sldId id="286" r:id="rId17"/>
    <p:sldId id="287" r:id="rId18"/>
    <p:sldId id="289" r:id="rId19"/>
    <p:sldId id="267" r:id="rId20"/>
    <p:sldId id="290" r:id="rId21"/>
    <p:sldId id="268" r:id="rId22"/>
    <p:sldId id="291" r:id="rId23"/>
    <p:sldId id="269" r:id="rId24"/>
    <p:sldId id="292" r:id="rId25"/>
    <p:sldId id="270" r:id="rId26"/>
    <p:sldId id="271" r:id="rId27"/>
    <p:sldId id="293" r:id="rId28"/>
    <p:sldId id="272" r:id="rId29"/>
    <p:sldId id="288" r:id="rId30"/>
    <p:sldId id="298" r:id="rId31"/>
    <p:sldId id="274" r:id="rId32"/>
    <p:sldId id="273" r:id="rId33"/>
    <p:sldId id="294" r:id="rId34"/>
    <p:sldId id="295" r:id="rId35"/>
    <p:sldId id="296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85" autoAdjust="0"/>
    <p:restoredTop sz="94704"/>
  </p:normalViewPr>
  <p:slideViewPr>
    <p:cSldViewPr>
      <p:cViewPr varScale="1">
        <p:scale>
          <a:sx n="89" d="100"/>
          <a:sy n="89" d="100"/>
        </p:scale>
        <p:origin x="1296" y="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C49D9E-48A4-4781-B378-DABF6EC6D3F4}" type="datetimeFigureOut">
              <a:rPr lang="en-GB" smtClean="0"/>
              <a:t>31/12/2023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44EEB3-260D-43E4-877A-582E8BA388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85593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AFDF4F-9C10-4A2E-9E42-7C16381AC07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5986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2637F-6D33-4F8B-B5D2-A85295801B7C}" type="datetimeFigureOut">
              <a:rPr lang="en-US" smtClean="0"/>
              <a:t>12/31/2023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FB226-3D60-4303-B0BB-1907F9499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6601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2637F-6D33-4F8B-B5D2-A85295801B7C}" type="datetimeFigureOut">
              <a:rPr lang="en-US" smtClean="0"/>
              <a:t>12/31/2023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FB226-3D60-4303-B0BB-1907F9499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130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2637F-6D33-4F8B-B5D2-A85295801B7C}" type="datetimeFigureOut">
              <a:rPr lang="en-US" smtClean="0"/>
              <a:t>12/31/2023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FB226-3D60-4303-B0BB-1907F9499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4337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2637F-6D33-4F8B-B5D2-A85295801B7C}" type="datetimeFigureOut">
              <a:rPr lang="en-US" smtClean="0"/>
              <a:t>12/31/2023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FB226-3D60-4303-B0BB-1907F9499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454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2637F-6D33-4F8B-B5D2-A85295801B7C}" type="datetimeFigureOut">
              <a:rPr lang="en-US" smtClean="0"/>
              <a:t>12/31/2023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FB226-3D60-4303-B0BB-1907F9499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9918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2637F-6D33-4F8B-B5D2-A85295801B7C}" type="datetimeFigureOut">
              <a:rPr lang="en-US" smtClean="0"/>
              <a:t>12/31/2023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FB226-3D60-4303-B0BB-1907F9499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128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2637F-6D33-4F8B-B5D2-A85295801B7C}" type="datetimeFigureOut">
              <a:rPr lang="en-US" smtClean="0"/>
              <a:t>12/31/2023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FB226-3D60-4303-B0BB-1907F9499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6645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2637F-6D33-4F8B-B5D2-A85295801B7C}" type="datetimeFigureOut">
              <a:rPr lang="en-US" smtClean="0"/>
              <a:t>12/31/2023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FB226-3D60-4303-B0BB-1907F9499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0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2637F-6D33-4F8B-B5D2-A85295801B7C}" type="datetimeFigureOut">
              <a:rPr lang="en-US" smtClean="0"/>
              <a:t>12/31/2023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FB226-3D60-4303-B0BB-1907F9499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92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2637F-6D33-4F8B-B5D2-A85295801B7C}" type="datetimeFigureOut">
              <a:rPr lang="en-US" smtClean="0"/>
              <a:t>12/31/2023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FB226-3D60-4303-B0BB-1907F9499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829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2637F-6D33-4F8B-B5D2-A85295801B7C}" type="datetimeFigureOut">
              <a:rPr lang="en-US" smtClean="0"/>
              <a:t>12/31/2023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FB226-3D60-4303-B0BB-1907F9499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206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B2637F-6D33-4F8B-B5D2-A85295801B7C}" type="datetimeFigureOut">
              <a:rPr lang="en-US" smtClean="0"/>
              <a:t>12/31/2023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0FB226-3D60-4303-B0BB-1907F9499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247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.png"/><Relationship Id="rId5" Type="http://schemas.openxmlformats.org/officeDocument/2006/relationships/audio" Target="../media/audio2.bin"/><Relationship Id="rId4" Type="http://schemas.openxmlformats.org/officeDocument/2006/relationships/audio" Target="../media/audio1.bin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3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3.png"/><Relationship Id="rId4" Type="http://schemas.openxmlformats.org/officeDocument/2006/relationships/image" Target="../media/image2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5.jpg"/><Relationship Id="rId4" Type="http://schemas.openxmlformats.org/officeDocument/2006/relationships/audio" Target="../media/audio1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3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3.png"/><Relationship Id="rId4" Type="http://schemas.openxmlformats.org/officeDocument/2006/relationships/image" Target="../media/image2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3.pn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3.png"/><Relationship Id="rId4" Type="http://schemas.openxmlformats.org/officeDocument/2006/relationships/image" Target="../media/image2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3.png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3.png"/><Relationship Id="rId4" Type="http://schemas.openxmlformats.org/officeDocument/2006/relationships/image" Target="../media/image25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3.png"/><Relationship Id="rId4" Type="http://schemas.openxmlformats.org/officeDocument/2006/relationships/image" Target="../media/image26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3.png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3.png"/><Relationship Id="rId4" Type="http://schemas.openxmlformats.org/officeDocument/2006/relationships/image" Target="../media/image27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3.png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audio" Target="../media/media28.m4a"/><Relationship Id="rId13" Type="http://schemas.openxmlformats.org/officeDocument/2006/relationships/image" Target="../media/image30.png"/><Relationship Id="rId3" Type="http://schemas.openxmlformats.org/officeDocument/2006/relationships/tags" Target="../tags/tag3.xml"/><Relationship Id="rId7" Type="http://schemas.microsoft.com/office/2007/relationships/media" Target="../media/media28.m4a"/><Relationship Id="rId12" Type="http://schemas.openxmlformats.org/officeDocument/2006/relationships/image" Target="../media/image29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28.gif"/><Relationship Id="rId5" Type="http://schemas.openxmlformats.org/officeDocument/2006/relationships/tags" Target="../tags/tag5.xml"/><Relationship Id="rId10" Type="http://schemas.openxmlformats.org/officeDocument/2006/relationships/notesSlide" Target="../notesSlides/notesSlide1.xml"/><Relationship Id="rId4" Type="http://schemas.openxmlformats.org/officeDocument/2006/relationships/tags" Target="../tags/tag4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33.jpg"/><Relationship Id="rId5" Type="http://schemas.openxmlformats.org/officeDocument/2006/relationships/image" Target="../media/image32.jpeg"/><Relationship Id="rId4" Type="http://schemas.openxmlformats.org/officeDocument/2006/relationships/image" Target="../media/image31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3.png"/><Relationship Id="rId4" Type="http://schemas.openxmlformats.org/officeDocument/2006/relationships/image" Target="../media/image34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3.png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3.png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314EA40E-14B7-99D5-64D9-672297184D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728" y="1600200"/>
            <a:ext cx="4714544" cy="4525963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32062" y="3484559"/>
            <a:ext cx="678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n>
                  <a:solidFill>
                    <a:srgbClr val="00B0F0"/>
                  </a:solidFill>
                </a:ln>
                <a:solidFill>
                  <a:srgbClr val="7030A0"/>
                </a:solidFill>
                <a:latin typeface="UVN Ai Cap" panose="02040603050506020204" pitchFamily="18" charset="0"/>
              </a:rPr>
              <a:t>Lĩnh</a:t>
            </a:r>
            <a:r>
              <a:rPr lang="en-US" sz="3600" b="1" dirty="0">
                <a:ln>
                  <a:solidFill>
                    <a:srgbClr val="00B0F0"/>
                  </a:solidFill>
                </a:ln>
                <a:solidFill>
                  <a:srgbClr val="7030A0"/>
                </a:solidFill>
                <a:latin typeface="UVN Ai Cap" panose="02040603050506020204" pitchFamily="18" charset="0"/>
              </a:rPr>
              <a:t> </a:t>
            </a:r>
            <a:r>
              <a:rPr lang="en-US" sz="3600" b="1" dirty="0" err="1">
                <a:ln>
                  <a:solidFill>
                    <a:srgbClr val="00B0F0"/>
                  </a:solidFill>
                </a:ln>
                <a:solidFill>
                  <a:srgbClr val="7030A0"/>
                </a:solidFill>
                <a:latin typeface="UVN Ai Cap" panose="02040603050506020204" pitchFamily="18" charset="0"/>
              </a:rPr>
              <a:t>vực</a:t>
            </a:r>
            <a:r>
              <a:rPr lang="en-US" sz="3600" b="1" dirty="0">
                <a:ln>
                  <a:solidFill>
                    <a:srgbClr val="00B0F0"/>
                  </a:solidFill>
                </a:ln>
                <a:solidFill>
                  <a:srgbClr val="7030A0"/>
                </a:solidFill>
                <a:latin typeface="UVN Ai Cap" panose="02040603050506020204" pitchFamily="18" charset="0"/>
              </a:rPr>
              <a:t> </a:t>
            </a:r>
            <a:r>
              <a:rPr lang="en-US" sz="3600" b="1" dirty="0" err="1">
                <a:ln>
                  <a:solidFill>
                    <a:srgbClr val="00B0F0"/>
                  </a:solidFill>
                </a:ln>
                <a:solidFill>
                  <a:srgbClr val="7030A0"/>
                </a:solidFill>
                <a:latin typeface="UVN Ai Cap" panose="02040603050506020204" pitchFamily="18" charset="0"/>
              </a:rPr>
              <a:t>phát</a:t>
            </a:r>
            <a:r>
              <a:rPr lang="en-US" sz="3600" b="1" dirty="0">
                <a:ln>
                  <a:solidFill>
                    <a:srgbClr val="00B0F0"/>
                  </a:solidFill>
                </a:ln>
                <a:solidFill>
                  <a:srgbClr val="7030A0"/>
                </a:solidFill>
                <a:latin typeface="UVN Ai Cap" panose="02040603050506020204" pitchFamily="18" charset="0"/>
              </a:rPr>
              <a:t> </a:t>
            </a:r>
            <a:r>
              <a:rPr lang="en-US" sz="3600" b="1" dirty="0" err="1">
                <a:ln>
                  <a:solidFill>
                    <a:srgbClr val="00B0F0"/>
                  </a:solidFill>
                </a:ln>
                <a:solidFill>
                  <a:srgbClr val="7030A0"/>
                </a:solidFill>
                <a:latin typeface="UVN Ai Cap" panose="02040603050506020204" pitchFamily="18" charset="0"/>
              </a:rPr>
              <a:t>triển</a:t>
            </a:r>
            <a:r>
              <a:rPr lang="en-US" sz="3600" b="1" dirty="0">
                <a:ln>
                  <a:solidFill>
                    <a:srgbClr val="00B0F0"/>
                  </a:solidFill>
                </a:ln>
                <a:solidFill>
                  <a:srgbClr val="7030A0"/>
                </a:solidFill>
                <a:latin typeface="UVN Ai Cap" panose="02040603050506020204" pitchFamily="18" charset="0"/>
              </a:rPr>
              <a:t> </a:t>
            </a:r>
            <a:r>
              <a:rPr lang="en-US" sz="3600" b="1" dirty="0" err="1">
                <a:ln>
                  <a:solidFill>
                    <a:srgbClr val="00B0F0"/>
                  </a:solidFill>
                </a:ln>
                <a:solidFill>
                  <a:srgbClr val="7030A0"/>
                </a:solidFill>
                <a:latin typeface="UVN Ai Cap" panose="02040603050506020204" pitchFamily="18" charset="0"/>
              </a:rPr>
              <a:t>ngôn</a:t>
            </a:r>
            <a:r>
              <a:rPr lang="en-US" sz="3600" b="1" dirty="0">
                <a:ln>
                  <a:solidFill>
                    <a:srgbClr val="00B0F0"/>
                  </a:solidFill>
                </a:ln>
                <a:solidFill>
                  <a:srgbClr val="7030A0"/>
                </a:solidFill>
                <a:latin typeface="UVN Ai Cap" panose="02040603050506020204" pitchFamily="18" charset="0"/>
              </a:rPr>
              <a:t> </a:t>
            </a:r>
            <a:r>
              <a:rPr lang="en-US" sz="3600" b="1" dirty="0" err="1">
                <a:ln>
                  <a:solidFill>
                    <a:srgbClr val="00B0F0"/>
                  </a:solidFill>
                </a:ln>
                <a:solidFill>
                  <a:srgbClr val="7030A0"/>
                </a:solidFill>
                <a:latin typeface="UVN Ai Cap" panose="02040603050506020204" pitchFamily="18" charset="0"/>
              </a:rPr>
              <a:t>ngữ</a:t>
            </a:r>
            <a:endParaRPr lang="en-US" sz="3600" b="1" dirty="0">
              <a:ln>
                <a:solidFill>
                  <a:srgbClr val="00B0F0"/>
                </a:solidFill>
              </a:ln>
              <a:solidFill>
                <a:srgbClr val="7030A0"/>
              </a:solidFill>
              <a:latin typeface="UVN Ai Cap" panose="02040603050506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27262" y="3630909"/>
            <a:ext cx="7086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UVN Ai Cap" panose="02040603050506020204" pitchFamily="18" charset="0"/>
              </a:rPr>
              <a:t> </a:t>
            </a:r>
          </a:p>
          <a:p>
            <a:pPr algn="ctr"/>
            <a:r>
              <a:rPr lang="en-US" sz="4400" b="1" dirty="0" err="1">
                <a:solidFill>
                  <a:srgbClr val="FF0000"/>
                </a:solidFill>
                <a:latin typeface="UVN Ai Cap" panose="02040603050506020204" pitchFamily="18" charset="0"/>
              </a:rPr>
              <a:t>Đề</a:t>
            </a:r>
            <a:r>
              <a:rPr lang="en-US" sz="4400" b="1" dirty="0">
                <a:solidFill>
                  <a:srgbClr val="FF0000"/>
                </a:solidFill>
                <a:latin typeface="UVN Ai Cap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VN Ai Cap" panose="02040603050506020204" pitchFamily="18" charset="0"/>
              </a:rPr>
              <a:t>tài</a:t>
            </a:r>
            <a:r>
              <a:rPr lang="en-US" sz="4400" b="1" dirty="0">
                <a:solidFill>
                  <a:srgbClr val="FF0000"/>
                </a:solidFill>
                <a:latin typeface="UVN Ai Cap" panose="02040603050506020204" pitchFamily="18" charset="0"/>
              </a:rPr>
              <a:t>: </a:t>
            </a:r>
            <a:r>
              <a:rPr lang="en-US" sz="4400" b="1" dirty="0" err="1">
                <a:solidFill>
                  <a:srgbClr val="FF0000"/>
                </a:solidFill>
                <a:latin typeface="UVN Ai Cap" panose="02040603050506020204" pitchFamily="18" charset="0"/>
              </a:rPr>
              <a:t>Thơ</a:t>
            </a:r>
            <a:r>
              <a:rPr lang="en-US" sz="4400" b="1" dirty="0">
                <a:solidFill>
                  <a:srgbClr val="FF0000"/>
                </a:solidFill>
                <a:latin typeface="UVN Ai Cap" panose="02040603050506020204" pitchFamily="18" charset="0"/>
              </a:rPr>
              <a:t> “ </a:t>
            </a:r>
            <a:r>
              <a:rPr lang="en-US" sz="4400" b="1" dirty="0" err="1">
                <a:solidFill>
                  <a:srgbClr val="FF0000"/>
                </a:solidFill>
                <a:latin typeface="UVN Ai Cap" panose="02040603050506020204" pitchFamily="18" charset="0"/>
              </a:rPr>
              <a:t>Hoa</a:t>
            </a:r>
            <a:r>
              <a:rPr lang="en-US" sz="4400" b="1" dirty="0">
                <a:solidFill>
                  <a:srgbClr val="FF0000"/>
                </a:solidFill>
                <a:latin typeface="UVN Ai Cap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VN Ai Cap" panose="02040603050506020204" pitchFamily="18" charset="0"/>
              </a:rPr>
              <a:t>kết</a:t>
            </a:r>
            <a:r>
              <a:rPr lang="en-US" sz="4400" b="1" dirty="0">
                <a:solidFill>
                  <a:srgbClr val="FF0000"/>
                </a:solidFill>
                <a:latin typeface="UVN Ai Cap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VN Ai Cap" panose="02040603050506020204" pitchFamily="18" charset="0"/>
              </a:rPr>
              <a:t>trái</a:t>
            </a:r>
            <a:endParaRPr lang="en-US" sz="4400" b="1" dirty="0">
              <a:solidFill>
                <a:srgbClr val="FF0000"/>
              </a:solidFill>
              <a:latin typeface="UVN Ai Cap" panose="020406030505060202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429000" y="2451305"/>
            <a:ext cx="24785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VN Ai Cap" panose="02040603050506020204" pitchFamily="18" charset="0"/>
              </a:rPr>
              <a:t>Giáo</a:t>
            </a:r>
            <a:r>
              <a:rPr lang="en-US" sz="5400" b="1" dirty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VN Ai Cap" panose="02040603050506020204" pitchFamily="18" charset="0"/>
              </a:rPr>
              <a:t> </a:t>
            </a:r>
            <a:r>
              <a:rPr lang="en-US" sz="5400" b="1" dirty="0" err="1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VN Ai Cap" panose="02040603050506020204" pitchFamily="18" charset="0"/>
              </a:rPr>
              <a:t>án</a:t>
            </a:r>
            <a:endParaRPr lang="en-US" sz="5400" b="1" cap="none" spc="0" dirty="0">
              <a:ln w="22225">
                <a:solidFill>
                  <a:srgbClr val="0070C0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UVN Ai Cap" panose="02040603050506020204" pitchFamily="18" charset="0"/>
            </a:endParaRPr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2EDB981-F1BA-8D41-8A22-C8EEA0DDA2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82802" y="4572000"/>
            <a:ext cx="812800" cy="812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BC07259-BC52-7AA2-96CB-00235B4EB44D}"/>
              </a:ext>
            </a:extLst>
          </p:cNvPr>
          <p:cNvSpPr txBox="1"/>
          <p:nvPr/>
        </p:nvSpPr>
        <p:spPr>
          <a:xfrm>
            <a:off x="2743200" y="831908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UBND QUẬN LONG BIÊN</a:t>
            </a:r>
          </a:p>
          <a:p>
            <a:pPr algn="ctr"/>
            <a:r>
              <a:rPr lang="en-US" b="1"/>
              <a:t>TRƯỜNG MẦM NON HOA MỘC LAN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7133FB9-2338-0C70-BBFE-9144E6E0B9C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187" y="1353984"/>
            <a:ext cx="142875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685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92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00600" y="304800"/>
            <a:ext cx="32464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vừng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nho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7BA51BD-68EF-0844-9F08-910AC8A262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17401" y="4953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70831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9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" y="685800"/>
            <a:ext cx="4141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đỗ</a:t>
            </a:r>
            <a:r>
              <a:rPr lang="en-US" sz="32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xinh</a:t>
            </a:r>
            <a:r>
              <a:rPr lang="en-US" sz="32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xinh</a:t>
            </a:r>
            <a:endParaRPr lang="en-US" sz="32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5B2C25B-1B9E-FE48-A2B8-A8E1231936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90800" y="5257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9009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5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0" y="5562600"/>
            <a:ext cx="340990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mận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Rung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rinh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2AF233B-E371-6946-A7FC-35B5B9425D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55787" y="5156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92858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7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" y="457200"/>
            <a:ext cx="2981907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endParaRPr lang="en-US" sz="2800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Đừng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hái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tươi</a:t>
            </a:r>
            <a:endParaRPr lang="en-US" sz="2800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endParaRPr lang="en-US" sz="2800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6DFC801-4D8C-6142-A5C1-96E9EBBD21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05200" y="5029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409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31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4045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9144000" cy="692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54EA675-B17B-934D-AC85-7EDD864EB2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52800" y="4876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007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9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9144000" cy="676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7898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212"/>
            <a:ext cx="9144000" cy="680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CFBB935-FD1A-CC42-B5A7-EBC66325AB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62200" y="5334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197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45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998" y="69850"/>
            <a:ext cx="9366798" cy="640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703E0FF-03CB-9B40-AA54-B044ED4E31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52600" y="5029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639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9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B23FBAD-E3DD-A44C-803F-66A61BDA36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33600" y="51054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2929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95400" y="838200"/>
            <a:ext cx="662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Ổn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chức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2400" y="2209800"/>
            <a:ext cx="853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endParaRPr lang="en-US" sz="3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C944376-5E2D-BB40-A3D8-5C362E34C4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47800" y="506593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9927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67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-290513"/>
            <a:ext cx="9150350" cy="7083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loud Callout 3"/>
          <p:cNvSpPr/>
          <p:nvPr/>
        </p:nvSpPr>
        <p:spPr>
          <a:xfrm>
            <a:off x="1600200" y="1447800"/>
            <a:ext cx="5715000" cy="358140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GB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mướp</a:t>
            </a:r>
            <a:r>
              <a:rPr lang="en-GB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GB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GB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078492D-F92F-1544-AB9C-7D6F996CFA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51300" y="5334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677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6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CCC17DD-12DC-1241-9ECB-39174E175C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28800" y="4800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40246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-271463"/>
            <a:ext cx="9150350" cy="7083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loud Callout 3"/>
          <p:cNvSpPr/>
          <p:nvPr/>
        </p:nvSpPr>
        <p:spPr>
          <a:xfrm>
            <a:off x="1676400" y="1371600"/>
            <a:ext cx="4724400" cy="388620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GB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lựu</a:t>
            </a:r>
            <a:r>
              <a:rPr lang="en-GB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GB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GB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2DB0126-C00D-5347-9B33-B1CF53A4BF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25800" y="5257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547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2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05F2F72-4E13-FE43-B6B2-BCA94279E7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38800" y="5410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02972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-328613"/>
            <a:ext cx="9150350" cy="7083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loud Callout 3"/>
          <p:cNvSpPr/>
          <p:nvPr/>
        </p:nvSpPr>
        <p:spPr>
          <a:xfrm>
            <a:off x="2133600" y="2209800"/>
            <a:ext cx="4114800" cy="266700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GB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vừng</a:t>
            </a:r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D0EBED0-8AA0-4843-B094-C67D85E697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76800" y="5257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39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0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1DE3451-0841-954F-8E9A-F828C19344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43200" y="556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2554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9D02C10-23A2-E247-9CF9-735F29EAEB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05400" y="54864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6397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-290513"/>
            <a:ext cx="9150350" cy="7083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loud Callout 3"/>
          <p:cNvSpPr/>
          <p:nvPr/>
        </p:nvSpPr>
        <p:spPr>
          <a:xfrm>
            <a:off x="1752600" y="1447800"/>
            <a:ext cx="5181600" cy="365760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GB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mận</a:t>
            </a:r>
            <a:r>
              <a:rPr lang="en-GB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GB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GB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7301D97-D7DE-A942-9ADE-F0065FA571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43400" y="556180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373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7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5867AF1-0ACD-4E4F-9C5D-692FE21A16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400" y="54864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13536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-271463"/>
            <a:ext cx="9150350" cy="7083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loud Callout 3"/>
          <p:cNvSpPr/>
          <p:nvPr/>
        </p:nvSpPr>
        <p:spPr>
          <a:xfrm>
            <a:off x="1371600" y="1295400"/>
            <a:ext cx="5334000" cy="358140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GB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GB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GB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GB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GB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GB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GB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GB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GB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F709C53-C820-7847-B0AC-950AFD61A6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59200" y="563086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265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86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0"/>
            <a:ext cx="9169400" cy="632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7182CC6-6D2C-2B4E-9F9B-DE7AE5C6BA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33600" y="43434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089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45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852" name="Group 12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 rot="16200000">
            <a:off x="527820" y="-462780"/>
            <a:ext cx="3897358" cy="4953002"/>
            <a:chOff x="3936" y="-15"/>
            <a:chExt cx="1817" cy="1788"/>
          </a:xfrm>
        </p:grpSpPr>
        <p:pic>
          <p:nvPicPr>
            <p:cNvPr id="78853" name="Picture 13" descr="hoa-hong"/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060206">
              <a:off x="5200" y="58"/>
              <a:ext cx="432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8854" name="Picture 14" descr="hoa-day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7" y="-15"/>
              <a:ext cx="216" cy="1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8855" name="Picture 15" descr="hoa-day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7"/>
              <a:ext cx="175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8856" name="Group 12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 rot="5400000">
            <a:off x="4343401" y="2057400"/>
            <a:ext cx="4343398" cy="5257801"/>
            <a:chOff x="3936" y="-15"/>
            <a:chExt cx="1817" cy="1788"/>
          </a:xfrm>
        </p:grpSpPr>
        <p:pic>
          <p:nvPicPr>
            <p:cNvPr id="78857" name="Picture 13" descr="hoa-hong"/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060206">
              <a:off x="5200" y="58"/>
              <a:ext cx="432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8858" name="Picture 14" descr="hoa-day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7" y="-15"/>
              <a:ext cx="216" cy="1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8859" name="Picture 15" descr="hoa-day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7"/>
              <a:ext cx="175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8860" name="Group 12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3657598" y="-76199"/>
            <a:ext cx="5438872" cy="4038600"/>
            <a:chOff x="3936" y="-57"/>
            <a:chExt cx="1822" cy="1830"/>
          </a:xfrm>
        </p:grpSpPr>
        <p:pic>
          <p:nvPicPr>
            <p:cNvPr id="78861" name="Picture 13" descr="hoa-hong"/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060206">
              <a:off x="5200" y="58"/>
              <a:ext cx="432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8862" name="Picture 14" descr="hoa-day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7" y="-57"/>
              <a:ext cx="221" cy="18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8863" name="Picture 15" descr="hoa-day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7"/>
              <a:ext cx="175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8864" name="Group 12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 rot="10800000">
            <a:off x="-1" y="2743199"/>
            <a:ext cx="5714999" cy="4125415"/>
            <a:chOff x="3936" y="-15"/>
            <a:chExt cx="1817" cy="1788"/>
          </a:xfrm>
        </p:grpSpPr>
        <p:pic>
          <p:nvPicPr>
            <p:cNvPr id="78865" name="Picture 13" descr="hoa-hong"/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060206">
              <a:off x="5200" y="58"/>
              <a:ext cx="432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8866" name="Picture 14" descr="hoa-day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7" y="-15"/>
              <a:ext cx="216" cy="1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8867" name="Picture 15" descr="hoa-day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7"/>
              <a:ext cx="175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Rectangle 1"/>
          <p:cNvSpPr/>
          <p:nvPr>
            <p:custDataLst>
              <p:tags r:id="rId6"/>
            </p:custDataLst>
          </p:nvPr>
        </p:nvSpPr>
        <p:spPr>
          <a:xfrm>
            <a:off x="2278803" y="2133600"/>
            <a:ext cx="454483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8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endParaRPr lang="en-US" sz="8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AC1814A-5BCE-224B-9729-8B93EDF3C96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450723" y="5370323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7523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9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343400" cy="3429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" y="3429000"/>
            <a:ext cx="4323806" cy="3429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223" y="0"/>
            <a:ext cx="4802777" cy="6892834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FA32529-DBAA-5340-B6B6-0BA9D76BDF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56594" y="561811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06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46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C93EF84-40A2-4448-B361-C23EFA7A62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24400" y="4876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36265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1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850"/>
            <a:ext cx="8991600" cy="678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03175C3-9743-6B45-A518-05D7DA7479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28800" y="4572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725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2" y="3810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6926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DD623C8-6595-4B46-B162-29F98A4714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38400" y="51054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200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1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2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7497ECA-590A-6E4C-985E-B3114C4051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90800" y="4876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056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90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FAC3725-F098-9F46-A1B2-CE795AFF65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52800" y="4876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652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EE6B062-6159-6B47-A440-CF5A561DDB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71800" y="4876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726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9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34000" y="762000"/>
            <a:ext cx="27382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tim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tím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85D5009-C611-8D44-BBE0-424F0C96BE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47800" y="5334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85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1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2000" y="5867400"/>
            <a:ext cx="37369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mướp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7D8B0E4-1ED3-FB47-9D15-2F49020708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0" y="50165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934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1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89"/>
            <a:ext cx="9144000" cy="68044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200" y="470263"/>
            <a:ext cx="4800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lựu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chói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chang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lửa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BE22AF7-0B7A-CB48-937A-F166D9C5A3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76800" y="5334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76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5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8,1694980125,C:\Users\Computer\Documents\BÀI DỰ THI ELEANING HUYỀN\Bai giang dien tu\giáo án thơ hoa kết trái_pptx\Media.ppcx"/>
  <p:tag name="HTML_SHAPEINFO" val="&lt;SlideThumbPath val=&quot;Slide23.PNG&quot;/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2E898750-2CC3-4308-A0DC-5416D14DD26A}&quot;/&gt;&lt;isInvalidForFieldText val=&quot;0&quot;/&gt;&lt;Image&gt;&lt;filename val=&quot;C:\Users\Computer\Desktop\data\asimages\{2E898750-2CC3-4308-A0DC-5416D14DD26A}.png&quot;/&gt;&lt;left val=&quot;0&quot;/&gt;&lt;top val=&quot;0&quot;/&gt;&lt;width val=&quot;391&quot;/&gt;&lt;height val=&quot;313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EE34CBA8-B36B-410B-A857-CE26B80BA372}&quot;/&gt;&lt;isInvalidForFieldText val=&quot;0&quot;/&gt;&lt;Image&gt;&lt;filename val=&quot;C:\Users\Computer\Desktop\data\asimages\{EE34CBA8-B36B-410B-A857-CE26B80BA372}.png&quot;/&gt;&lt;left val=&quot;306&quot;/&gt;&lt;top val=&quot;198&quot;/&gt;&lt;width val=&quot;415&quot;/&gt;&lt;height val=&quot;343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8716CB0B-8304-4285-ACEE-E6F6C8716E02}&quot;/&gt;&lt;isInvalidForFieldText val=&quot;0&quot;/&gt;&lt;Image&gt;&lt;filename val=&quot;C:\Users\Computer\Desktop\data\asimages\{8716CB0B-8304-4285-ACEE-E6F6C8716E02}.png&quot;/&gt;&lt;left val=&quot;288&quot;/&gt;&lt;top val=&quot;-7&quot;/&gt;&lt;width val=&quot;433&quot;/&gt;&lt;height val=&quot;320&quot;/&gt;&lt;hasText val=&quot;1&quot;/&gt;&lt;/Image&gt;&lt;/ThreeDShape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4815900-B1EE-409D-A33C-BD3C36F1856E}&quot;/&gt;&lt;isInvalidForFieldText val=&quot;0&quot;/&gt;&lt;Image&gt;&lt;filename val=&quot;C:\Users\Computer\Desktop\data\asimages\{44815900-B1EE-409D-A33C-BD3C36F1856E}.png&quot;/&gt;&lt;left val=&quot;-2&quot;/&gt;&lt;top val=&quot;216&quot;/&gt;&lt;width val=&quot;453&quot;/&gt;&lt;height val=&quot;331&quot;/&gt;&lt;hasText val=&quot;1&quot;/&gt;&lt;/Image&gt;&lt;/ThreeDShape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5BAED55-D29B-4AAB-B693-A8D9C25DA47A}&quot;/&gt;&lt;isInvalidForFieldText val=&quot;0&quot;/&gt;&lt;Image&gt;&lt;filename val=&quot;C:\Users\Computer\Desktop\data\asimages\{C5BAED55-D29B-4AAB-B693-A8D9C25DA47A}_23.png&quot;/&gt;&lt;left val=&quot;69&quot;/&gt;&lt;top val=&quot;156&quot;/&gt;&lt;width val=&quot;577&quot;/&gt;&lt;height val=&quot;114&quot;/&gt;&lt;hasText val=&quot;1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327</TotalTime>
  <Words>138</Words>
  <Application>Microsoft Office PowerPoint</Application>
  <PresentationFormat>On-screen Show (4:3)</PresentationFormat>
  <Paragraphs>27</Paragraphs>
  <Slides>35</Slides>
  <Notes>1</Notes>
  <HiddenSlides>0</HiddenSlides>
  <MMClips>32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0" baseType="lpstr">
      <vt:lpstr>Arial</vt:lpstr>
      <vt:lpstr>Calibri</vt:lpstr>
      <vt:lpstr>Times New Roman</vt:lpstr>
      <vt:lpstr>UVN Ai Cap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Trinh</dc:creator>
  <cp:lastModifiedBy>Trang Nguyen</cp:lastModifiedBy>
  <cp:revision>39</cp:revision>
  <dcterms:created xsi:type="dcterms:W3CDTF">2015-12-19T16:53:41Z</dcterms:created>
  <dcterms:modified xsi:type="dcterms:W3CDTF">2023-12-31T04:40:24Z</dcterms:modified>
</cp:coreProperties>
</file>