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4" r:id="rId5"/>
    <p:sldId id="306" r:id="rId6"/>
    <p:sldId id="283" r:id="rId7"/>
    <p:sldId id="284" r:id="rId8"/>
    <p:sldId id="293" r:id="rId9"/>
    <p:sldId id="289" r:id="rId10"/>
    <p:sldId id="278" r:id="rId11"/>
    <p:sldId id="290" r:id="rId12"/>
    <p:sldId id="305" r:id="rId13"/>
    <p:sldId id="286" r:id="rId14"/>
    <p:sldId id="295" r:id="rId15"/>
    <p:sldId id="270" r:id="rId16"/>
    <p:sldId id="272" r:id="rId17"/>
    <p:sldId id="301" r:id="rId18"/>
    <p:sldId id="302" r:id="rId19"/>
    <p:sldId id="297" r:id="rId20"/>
    <p:sldId id="298" r:id="rId21"/>
    <p:sldId id="299" r:id="rId22"/>
    <p:sldId id="296" r:id="rId23"/>
    <p:sldId id="268" r:id="rId24"/>
    <p:sldId id="307" r:id="rId25"/>
    <p:sldId id="300" r:id="rId26"/>
    <p:sldId id="274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13" y="67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file:///C:\Users\Admin\Downloads\&#272;&#224;n%20G&#224;%20Con%20-%20Ca%20Nh&#7841;c%20Vui%20Nh&#7897;n.mp4" TargetMode="External"/><Relationship Id="rId1" Type="http://schemas.microsoft.com/office/2007/relationships/media" Target="file:///C:\Users\Admin\Downloads\&#272;&#224;n%20G&#224;%20Con%20-%20Ca%20Nh&#7841;c%20Vui%20Nh&#7897;n.mp4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75815" y="2569845"/>
            <a:ext cx="7228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VĂN HỌC</a:t>
            </a:r>
          </a:p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THƠ: ĐÀN GÀ CON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2840" y="4419600"/>
            <a:ext cx="4035425" cy="1222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688" y="1481138"/>
            <a:ext cx="6778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6688" y="5794375"/>
            <a:ext cx="65944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NĂM HỌC</a:t>
            </a:r>
            <a:r>
              <a:rPr lang="en-US" altLang="en-US" sz="2000" b="1">
                <a:solidFill>
                  <a:srgbClr val="002060"/>
                </a:solidFill>
              </a:rPr>
              <a:t>: 2023 - 2024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Trong bài thơ nhắc đến bao nhiêu quả trứng?</a:t>
            </a: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06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000" y="755650"/>
            <a:ext cx="5915025" cy="9937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     I.MỤC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70163"/>
            <a:ext cx="9563100" cy="34671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.Kiến thức: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“Đàn gà con”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hiểu nội dung bài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Nhớ được các tình tiết trong bài thơ như: 10 quả trứng, mẹ gà ấp ủ…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2.Kỹ năng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kỹ năng đọc thơ diễn cảm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tính tự tin khi lên đọc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3.Thái độ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trò chơi.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yêu quí chăm sóc con vật nuôi trong gia đình</a:t>
            </a:r>
          </a:p>
          <a:p>
            <a:pPr marL="0" indent="0" eaLnBrk="1" hangingPunct="1">
              <a:lnSpc>
                <a:spcPct val="70000"/>
              </a:lnSpc>
            </a:pPr>
            <a:endParaRPr sz="7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PINGKI00128289.jpg"/>
          <p:cNvPicPr>
            <a:picLocks noChangeAspect="1"/>
          </p:cNvPicPr>
          <p:nvPr/>
        </p:nvPicPr>
        <p:blipFill>
          <a:blip r:embed="rId5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3365500" y="195263"/>
            <a:ext cx="5461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Cô và trẻ hát bài hát: Đàn gà con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89013"/>
            <a:ext cx="7543800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WordArt 5"/>
          <p:cNvSpPr>
            <a:spLocks noTextEdit="1"/>
          </p:cNvSpPr>
          <p:nvPr/>
        </p:nvSpPr>
        <p:spPr>
          <a:xfrm>
            <a:off x="3048000" y="838200"/>
            <a:ext cx="7010400" cy="472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459038"/>
            <a:ext cx="8124825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cô: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Tranh minh họa nội dung bài thơ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Char char="-"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Giáo án powerpoin. 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trẻ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Trang phục gọn gàng, trẻ ngồi theo hình chữ U</a:t>
            </a:r>
            <a:endParaRPr lang="vi-VN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213" y="1143000"/>
            <a:ext cx="2441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CHUẨN BỊ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/>
          <p:cNvGrpSpPr/>
          <p:nvPr/>
        </p:nvGrpSpPr>
        <p:grpSpPr>
          <a:xfrm>
            <a:off x="0" y="-39687"/>
            <a:ext cx="12192000" cy="6897687"/>
            <a:chOff x="0" y="-19"/>
            <a:chExt cx="5926" cy="4377"/>
          </a:xfrm>
        </p:grpSpPr>
        <p:pic>
          <p:nvPicPr>
            <p:cNvPr id="18437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TextBox 1"/>
          <p:cNvSpPr txBox="1"/>
          <p:nvPr/>
        </p:nvSpPr>
        <p:spPr>
          <a:xfrm>
            <a:off x="3746500" y="1219200"/>
            <a:ext cx="43465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ỔN ĐỊNH TỔ CHỨC</a:t>
            </a: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Widescreen</PresentationFormat>
  <Paragraphs>66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1_Default Design</vt:lpstr>
      <vt:lpstr>Office Theme</vt:lpstr>
      <vt:lpstr>Default Design</vt:lpstr>
      <vt:lpstr>PowerPoint Presentation</vt:lpstr>
      <vt:lpstr>     I.MỤC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Trang Nguyen</cp:lastModifiedBy>
  <cp:revision>31</cp:revision>
  <dcterms:created xsi:type="dcterms:W3CDTF">2009-12-29T15:23:02Z</dcterms:created>
  <dcterms:modified xsi:type="dcterms:W3CDTF">2023-12-01T14:41:14Z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