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image7.jpg" ContentType="image/jpeg"/>
  <Override PartName="/ppt/media/image13.jpg" ContentType="image/jpeg"/>
  <Override PartName="/ppt/media/image15.jpg" ContentType="image/jpeg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5" r:id="rId2"/>
    <p:sldId id="266" r:id="rId3"/>
    <p:sldId id="268" r:id="rId4"/>
    <p:sldId id="257" r:id="rId5"/>
    <p:sldId id="258" r:id="rId6"/>
    <p:sldId id="262" r:id="rId7"/>
    <p:sldId id="263" r:id="rId8"/>
    <p:sldId id="259" r:id="rId9"/>
    <p:sldId id="270" r:id="rId10"/>
    <p:sldId id="272" r:id="rId11"/>
    <p:sldId id="269" r:id="rId12"/>
    <p:sldId id="273" r:id="rId13"/>
    <p:sldId id="274" r:id="rId14"/>
    <p:sldId id="275" r:id="rId15"/>
    <p:sldId id="279" r:id="rId16"/>
    <p:sldId id="276" r:id="rId17"/>
    <p:sldId id="280" r:id="rId18"/>
    <p:sldId id="277" r:id="rId19"/>
    <p:sldId id="278" r:id="rId20"/>
    <p:sldId id="281" r:id="rId21"/>
    <p:sldId id="289" r:id="rId22"/>
    <p:sldId id="282" r:id="rId23"/>
    <p:sldId id="291" r:id="rId24"/>
    <p:sldId id="283" r:id="rId25"/>
    <p:sldId id="271" r:id="rId26"/>
    <p:sldId id="285" r:id="rId27"/>
    <p:sldId id="286" r:id="rId28"/>
    <p:sldId id="264" r:id="rId29"/>
    <p:sldId id="287" r:id="rId30"/>
  </p:sldIdLst>
  <p:sldSz cx="9144000" cy="6858000" type="screen4x3"/>
  <p:notesSz cx="6858000" cy="9144000"/>
  <p:custDataLst>
    <p:tags r:id="rId3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F5B6C-BAAC-485C-8C9A-F9F7A7BFDA3D}" v="543" dt="2022-05-08T01:00:04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13" autoAdjust="0"/>
    <p:restoredTop sz="95607" autoAdjust="0"/>
  </p:normalViewPr>
  <p:slideViewPr>
    <p:cSldViewPr>
      <p:cViewPr varScale="1">
        <p:scale>
          <a:sx n="91" d="100"/>
          <a:sy n="91" d="100"/>
        </p:scale>
        <p:origin x="151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socola82@gmail.com" userId="f34624ad7a8e674b" providerId="LiveId" clId="{038F5B6C-BAAC-485C-8C9A-F9F7A7BFDA3D}"/>
    <pc:docChg chg="undo custSel addSld delSld modSld sldOrd">
      <pc:chgData name="trasocola82@gmail.com" userId="f34624ad7a8e674b" providerId="LiveId" clId="{038F5B6C-BAAC-485C-8C9A-F9F7A7BFDA3D}" dt="2022-05-08T01:00:04.722" v="721" actId="20577"/>
      <pc:docMkLst>
        <pc:docMk/>
      </pc:docMkLst>
      <pc:sldChg chg="modSp mod">
        <pc:chgData name="trasocola82@gmail.com" userId="f34624ad7a8e674b" providerId="LiveId" clId="{038F5B6C-BAAC-485C-8C9A-F9F7A7BFDA3D}" dt="2022-05-08T00:43:21.500" v="228" actId="20577"/>
        <pc:sldMkLst>
          <pc:docMk/>
          <pc:sldMk cId="0" sldId="258"/>
        </pc:sldMkLst>
        <pc:spChg chg="mod">
          <ac:chgData name="trasocola82@gmail.com" userId="f34624ad7a8e674b" providerId="LiveId" clId="{038F5B6C-BAAC-485C-8C9A-F9F7A7BFDA3D}" dt="2022-05-08T00:43:21.500" v="228" actId="20577"/>
          <ac:spMkLst>
            <pc:docMk/>
            <pc:sldMk cId="0" sldId="258"/>
            <ac:spMk id="5" creationId="{00000000-0000-0000-0000-000000000000}"/>
          </ac:spMkLst>
        </pc:spChg>
      </pc:sldChg>
      <pc:sldChg chg="modSp">
        <pc:chgData name="trasocola82@gmail.com" userId="f34624ad7a8e674b" providerId="LiveId" clId="{038F5B6C-BAAC-485C-8C9A-F9F7A7BFDA3D}" dt="2022-05-08T00:44:01.336" v="231" actId="20577"/>
        <pc:sldMkLst>
          <pc:docMk/>
          <pc:sldMk cId="0" sldId="259"/>
        </pc:sldMkLst>
        <pc:spChg chg="mod">
          <ac:chgData name="trasocola82@gmail.com" userId="f34624ad7a8e674b" providerId="LiveId" clId="{038F5B6C-BAAC-485C-8C9A-F9F7A7BFDA3D}" dt="2022-05-08T00:44:01.336" v="231" actId="20577"/>
          <ac:spMkLst>
            <pc:docMk/>
            <pc:sldMk cId="0" sldId="259"/>
            <ac:spMk id="5" creationId="{00000000-0000-0000-0000-000000000000}"/>
          </ac:spMkLst>
        </pc:spChg>
      </pc:sldChg>
      <pc:sldChg chg="modSp">
        <pc:chgData name="trasocola82@gmail.com" userId="f34624ad7a8e674b" providerId="LiveId" clId="{038F5B6C-BAAC-485C-8C9A-F9F7A7BFDA3D}" dt="2022-05-08T00:43:31.267" v="229" actId="20577"/>
        <pc:sldMkLst>
          <pc:docMk/>
          <pc:sldMk cId="0" sldId="262"/>
        </pc:sldMkLst>
        <pc:spChg chg="mod">
          <ac:chgData name="trasocola82@gmail.com" userId="f34624ad7a8e674b" providerId="LiveId" clId="{038F5B6C-BAAC-485C-8C9A-F9F7A7BFDA3D}" dt="2022-05-08T00:43:31.267" v="229" actId="20577"/>
          <ac:spMkLst>
            <pc:docMk/>
            <pc:sldMk cId="0" sldId="262"/>
            <ac:spMk id="6" creationId="{00000000-0000-0000-0000-000000000000}"/>
          </ac:spMkLst>
        </pc:spChg>
      </pc:sldChg>
      <pc:sldChg chg="modSp">
        <pc:chgData name="trasocola82@gmail.com" userId="f34624ad7a8e674b" providerId="LiveId" clId="{038F5B6C-BAAC-485C-8C9A-F9F7A7BFDA3D}" dt="2022-05-08T00:43:46.789" v="230" actId="20577"/>
        <pc:sldMkLst>
          <pc:docMk/>
          <pc:sldMk cId="0" sldId="263"/>
        </pc:sldMkLst>
        <pc:spChg chg="mod">
          <ac:chgData name="trasocola82@gmail.com" userId="f34624ad7a8e674b" providerId="LiveId" clId="{038F5B6C-BAAC-485C-8C9A-F9F7A7BFDA3D}" dt="2022-05-08T00:43:46.789" v="230" actId="20577"/>
          <ac:spMkLst>
            <pc:docMk/>
            <pc:sldMk cId="0" sldId="263"/>
            <ac:spMk id="5" creationId="{00000000-0000-0000-0000-000000000000}"/>
          </ac:spMkLst>
        </pc:spChg>
      </pc:sldChg>
      <pc:sldChg chg="modSp mod">
        <pc:chgData name="trasocola82@gmail.com" userId="f34624ad7a8e674b" providerId="LiveId" clId="{038F5B6C-BAAC-485C-8C9A-F9F7A7BFDA3D}" dt="2022-05-08T00:17:57.195" v="2" actId="1076"/>
        <pc:sldMkLst>
          <pc:docMk/>
          <pc:sldMk cId="3141621433" sldId="265"/>
        </pc:sldMkLst>
        <pc:picChg chg="mod">
          <ac:chgData name="trasocola82@gmail.com" userId="f34624ad7a8e674b" providerId="LiveId" clId="{038F5B6C-BAAC-485C-8C9A-F9F7A7BFDA3D}" dt="2022-05-08T00:17:57.195" v="2" actId="1076"/>
          <ac:picMkLst>
            <pc:docMk/>
            <pc:sldMk cId="3141621433" sldId="265"/>
            <ac:picMk id="5" creationId="{00000000-0000-0000-0000-000000000000}"/>
          </ac:picMkLst>
        </pc:picChg>
      </pc:sldChg>
      <pc:sldChg chg="modSp mod">
        <pc:chgData name="trasocola82@gmail.com" userId="f34624ad7a8e674b" providerId="LiveId" clId="{038F5B6C-BAAC-485C-8C9A-F9F7A7BFDA3D}" dt="2022-05-08T00:41:40.980" v="225" actId="20577"/>
        <pc:sldMkLst>
          <pc:docMk/>
          <pc:sldMk cId="3245535493" sldId="266"/>
        </pc:sldMkLst>
        <pc:spChg chg="mod">
          <ac:chgData name="trasocola82@gmail.com" userId="f34624ad7a8e674b" providerId="LiveId" clId="{038F5B6C-BAAC-485C-8C9A-F9F7A7BFDA3D}" dt="2022-05-08T00:41:40.980" v="225" actId="20577"/>
          <ac:spMkLst>
            <pc:docMk/>
            <pc:sldMk cId="3245535493" sldId="266"/>
            <ac:spMk id="3" creationId="{00000000-0000-0000-0000-000000000000}"/>
          </ac:spMkLst>
        </pc:spChg>
      </pc:sldChg>
      <pc:sldChg chg="modSp">
        <pc:chgData name="trasocola82@gmail.com" userId="f34624ad7a8e674b" providerId="LiveId" clId="{038F5B6C-BAAC-485C-8C9A-F9F7A7BFDA3D}" dt="2022-05-08T00:44:31.652" v="232" actId="20577"/>
        <pc:sldMkLst>
          <pc:docMk/>
          <pc:sldMk cId="3039687960" sldId="269"/>
        </pc:sldMkLst>
        <pc:spChg chg="mod">
          <ac:chgData name="trasocola82@gmail.com" userId="f34624ad7a8e674b" providerId="LiveId" clId="{038F5B6C-BAAC-485C-8C9A-F9F7A7BFDA3D}" dt="2022-05-08T00:44:31.652" v="232" actId="20577"/>
          <ac:spMkLst>
            <pc:docMk/>
            <pc:sldMk cId="3039687960" sldId="269"/>
            <ac:spMk id="5" creationId="{00000000-0000-0000-0000-000000000000}"/>
          </ac:spMkLst>
        </pc:spChg>
      </pc:sldChg>
      <pc:sldChg chg="modSp">
        <pc:chgData name="trasocola82@gmail.com" userId="f34624ad7a8e674b" providerId="LiveId" clId="{038F5B6C-BAAC-485C-8C9A-F9F7A7BFDA3D}" dt="2022-05-08T00:58:59.835" v="702" actId="20577"/>
        <pc:sldMkLst>
          <pc:docMk/>
          <pc:sldMk cId="3303897358" sldId="275"/>
        </pc:sldMkLst>
        <pc:spChg chg="mod">
          <ac:chgData name="trasocola82@gmail.com" userId="f34624ad7a8e674b" providerId="LiveId" clId="{038F5B6C-BAAC-485C-8C9A-F9F7A7BFDA3D}" dt="2022-05-08T00:58:59.835" v="702" actId="20577"/>
          <ac:spMkLst>
            <pc:docMk/>
            <pc:sldMk cId="3303897358" sldId="275"/>
            <ac:spMk id="5" creationId="{00000000-0000-0000-0000-000000000000}"/>
          </ac:spMkLst>
        </pc:spChg>
      </pc:sldChg>
      <pc:sldChg chg="modSp">
        <pc:chgData name="trasocola82@gmail.com" userId="f34624ad7a8e674b" providerId="LiveId" clId="{038F5B6C-BAAC-485C-8C9A-F9F7A7BFDA3D}" dt="2022-05-08T00:46:54.702" v="346" actId="255"/>
        <pc:sldMkLst>
          <pc:docMk/>
          <pc:sldMk cId="2957411331" sldId="276"/>
        </pc:sldMkLst>
        <pc:spChg chg="mod">
          <ac:chgData name="trasocola82@gmail.com" userId="f34624ad7a8e674b" providerId="LiveId" clId="{038F5B6C-BAAC-485C-8C9A-F9F7A7BFDA3D}" dt="2022-05-08T00:46:54.702" v="346" actId="255"/>
          <ac:spMkLst>
            <pc:docMk/>
            <pc:sldMk cId="2957411331" sldId="276"/>
            <ac:spMk id="5" creationId="{00000000-0000-0000-0000-000000000000}"/>
          </ac:spMkLst>
        </pc:spChg>
      </pc:sldChg>
      <pc:sldChg chg="addSp delSp modSp mod delAnim modAnim">
        <pc:chgData name="trasocola82@gmail.com" userId="f34624ad7a8e674b" providerId="LiveId" clId="{038F5B6C-BAAC-485C-8C9A-F9F7A7BFDA3D}" dt="2022-05-08T00:53:28.843" v="490" actId="21"/>
        <pc:sldMkLst>
          <pc:docMk/>
          <pc:sldMk cId="2416383563" sldId="277"/>
        </pc:sldMkLst>
        <pc:spChg chg="add del mod">
          <ac:chgData name="trasocola82@gmail.com" userId="f34624ad7a8e674b" providerId="LiveId" clId="{038F5B6C-BAAC-485C-8C9A-F9F7A7BFDA3D}" dt="2022-05-08T00:53:28.843" v="490" actId="21"/>
          <ac:spMkLst>
            <pc:docMk/>
            <pc:sldMk cId="2416383563" sldId="277"/>
            <ac:spMk id="6" creationId="{CD43B0CA-0B8A-2CCF-EFED-EF53361DF4B7}"/>
          </ac:spMkLst>
        </pc:spChg>
        <pc:picChg chg="add del mod">
          <ac:chgData name="trasocola82@gmail.com" userId="f34624ad7a8e674b" providerId="LiveId" clId="{038F5B6C-BAAC-485C-8C9A-F9F7A7BFDA3D}" dt="2022-05-08T00:49:58.339" v="348"/>
          <ac:picMkLst>
            <pc:docMk/>
            <pc:sldMk cId="2416383563" sldId="277"/>
            <ac:picMk id="4" creationId="{12074F67-0A91-D803-DDAA-6C0CFD8E893C}"/>
          </ac:picMkLst>
        </pc:picChg>
        <pc:picChg chg="mod">
          <ac:chgData name="trasocola82@gmail.com" userId="f34624ad7a8e674b" providerId="LiveId" clId="{038F5B6C-BAAC-485C-8C9A-F9F7A7BFDA3D}" dt="2022-05-08T00:50:05.183" v="350" actId="1076"/>
          <ac:picMkLst>
            <pc:docMk/>
            <pc:sldMk cId="2416383563" sldId="277"/>
            <ac:picMk id="1026" creationId="{00000000-0000-0000-0000-000000000000}"/>
          </ac:picMkLst>
        </pc:picChg>
      </pc:sldChg>
      <pc:sldChg chg="addSp delSp modSp mod ord delAnim modAnim">
        <pc:chgData name="trasocola82@gmail.com" userId="f34624ad7a8e674b" providerId="LiveId" clId="{038F5B6C-BAAC-485C-8C9A-F9F7A7BFDA3D}" dt="2022-05-08T00:55:03.910" v="544" actId="20577"/>
        <pc:sldMkLst>
          <pc:docMk/>
          <pc:sldMk cId="46581225" sldId="278"/>
        </pc:sldMkLst>
        <pc:spChg chg="add mod">
          <ac:chgData name="trasocola82@gmail.com" userId="f34624ad7a8e674b" providerId="LiveId" clId="{038F5B6C-BAAC-485C-8C9A-F9F7A7BFDA3D}" dt="2022-05-08T00:55:03.910" v="544" actId="20577"/>
          <ac:spMkLst>
            <pc:docMk/>
            <pc:sldMk cId="46581225" sldId="278"/>
            <ac:spMk id="4" creationId="{F08A40A1-1201-493C-CDDB-EB621E0E72AF}"/>
          </ac:spMkLst>
        </pc:spChg>
        <pc:spChg chg="del">
          <ac:chgData name="trasocola82@gmail.com" userId="f34624ad7a8e674b" providerId="LiveId" clId="{038F5B6C-BAAC-485C-8C9A-F9F7A7BFDA3D}" dt="2022-05-08T00:53:40.141" v="491" actId="478"/>
          <ac:spMkLst>
            <pc:docMk/>
            <pc:sldMk cId="46581225" sldId="278"/>
            <ac:spMk id="5" creationId="{00000000-0000-0000-0000-000000000000}"/>
          </ac:spMkLst>
        </pc:spChg>
      </pc:sldChg>
      <pc:sldChg chg="modSp">
        <pc:chgData name="trasocola82@gmail.com" userId="f34624ad7a8e674b" providerId="LiveId" clId="{038F5B6C-BAAC-485C-8C9A-F9F7A7BFDA3D}" dt="2022-05-08T01:00:04.722" v="721" actId="20577"/>
        <pc:sldMkLst>
          <pc:docMk/>
          <pc:sldMk cId="4217956579" sldId="283"/>
        </pc:sldMkLst>
        <pc:spChg chg="mod">
          <ac:chgData name="trasocola82@gmail.com" userId="f34624ad7a8e674b" providerId="LiveId" clId="{038F5B6C-BAAC-485C-8C9A-F9F7A7BFDA3D}" dt="2022-05-08T01:00:04.722" v="721" actId="20577"/>
          <ac:spMkLst>
            <pc:docMk/>
            <pc:sldMk cId="4217956579" sldId="283"/>
            <ac:spMk id="4" creationId="{00000000-0000-0000-0000-000000000000}"/>
          </ac:spMkLst>
        </pc:spChg>
      </pc:sldChg>
      <pc:sldChg chg="modSp mod">
        <pc:chgData name="trasocola82@gmail.com" userId="f34624ad7a8e674b" providerId="LiveId" clId="{038F5B6C-BAAC-485C-8C9A-F9F7A7BFDA3D}" dt="2022-05-08T00:41:17.998" v="222" actId="1076"/>
        <pc:sldMkLst>
          <pc:docMk/>
          <pc:sldMk cId="954848010" sldId="286"/>
        </pc:sldMkLst>
        <pc:spChg chg="mod">
          <ac:chgData name="trasocola82@gmail.com" userId="f34624ad7a8e674b" providerId="LiveId" clId="{038F5B6C-BAAC-485C-8C9A-F9F7A7BFDA3D}" dt="2022-05-08T00:41:17.998" v="222" actId="1076"/>
          <ac:spMkLst>
            <pc:docMk/>
            <pc:sldMk cId="954848010" sldId="286"/>
            <ac:spMk id="3" creationId="{00000000-0000-0000-0000-000000000000}"/>
          </ac:spMkLst>
        </pc:spChg>
      </pc:sldChg>
      <pc:sldChg chg="delSp new del mod">
        <pc:chgData name="trasocola82@gmail.com" userId="f34624ad7a8e674b" providerId="LiveId" clId="{038F5B6C-BAAC-485C-8C9A-F9F7A7BFDA3D}" dt="2022-05-08T00:54:24.264" v="501" actId="47"/>
        <pc:sldMkLst>
          <pc:docMk/>
          <pc:sldMk cId="582219850" sldId="288"/>
        </pc:sldMkLst>
        <pc:spChg chg="del">
          <ac:chgData name="trasocola82@gmail.com" userId="f34624ad7a8e674b" providerId="LiveId" clId="{038F5B6C-BAAC-485C-8C9A-F9F7A7BFDA3D}" dt="2022-05-08T00:53:14.943" v="487" actId="478"/>
          <ac:spMkLst>
            <pc:docMk/>
            <pc:sldMk cId="582219850" sldId="288"/>
            <ac:spMk id="2" creationId="{441F4DE7-B730-0716-E946-E49F568C795F}"/>
          </ac:spMkLst>
        </pc:spChg>
        <pc:spChg chg="del">
          <ac:chgData name="trasocola82@gmail.com" userId="f34624ad7a8e674b" providerId="LiveId" clId="{038F5B6C-BAAC-485C-8C9A-F9F7A7BFDA3D}" dt="2022-05-08T00:53:16.637" v="488" actId="478"/>
          <ac:spMkLst>
            <pc:docMk/>
            <pc:sldMk cId="582219850" sldId="288"/>
            <ac:spMk id="3" creationId="{E715C18A-D6D2-420F-08FA-56F43DB4969E}"/>
          </ac:spMkLst>
        </pc:spChg>
      </pc:sldChg>
      <pc:sldChg chg="add">
        <pc:chgData name="trasocola82@gmail.com" userId="f34624ad7a8e674b" providerId="LiveId" clId="{038F5B6C-BAAC-485C-8C9A-F9F7A7BFDA3D}" dt="2022-05-08T00:53:17.706" v="489"/>
        <pc:sldMkLst>
          <pc:docMk/>
          <pc:sldMk cId="3815141911" sldId="289"/>
        </pc:sldMkLst>
      </pc:sldChg>
      <pc:sldChg chg="addSp delSp modSp new del modAnim">
        <pc:chgData name="trasocola82@gmail.com" userId="f34624ad7a8e674b" providerId="LiveId" clId="{038F5B6C-BAAC-485C-8C9A-F9F7A7BFDA3D}" dt="2022-05-08T00:55:50.354" v="548" actId="680"/>
        <pc:sldMkLst>
          <pc:docMk/>
          <pc:sldMk cId="2322507518" sldId="290"/>
        </pc:sldMkLst>
        <pc:spChg chg="add del mod">
          <ac:chgData name="trasocola82@gmail.com" userId="f34624ad7a8e674b" providerId="LiveId" clId="{038F5B6C-BAAC-485C-8C9A-F9F7A7BFDA3D}" dt="2022-05-08T00:55:48.460" v="547"/>
          <ac:spMkLst>
            <pc:docMk/>
            <pc:sldMk cId="2322507518" sldId="290"/>
            <ac:spMk id="2" creationId="{50B0B500-5F5F-69A7-D9FE-6FBA0BD11A1F}"/>
          </ac:spMkLst>
        </pc:spChg>
      </pc:sldChg>
      <pc:sldChg chg="addSp delSp modSp new del ord modAnim">
        <pc:chgData name="trasocola82@gmail.com" userId="f34624ad7a8e674b" providerId="LiveId" clId="{038F5B6C-BAAC-485C-8C9A-F9F7A7BFDA3D}" dt="2022-05-08T00:56:29.715" v="558" actId="47"/>
        <pc:sldMkLst>
          <pc:docMk/>
          <pc:sldMk cId="2739580343" sldId="290"/>
        </pc:sldMkLst>
        <pc:spChg chg="add del mod">
          <ac:chgData name="trasocola82@gmail.com" userId="f34624ad7a8e674b" providerId="LiveId" clId="{038F5B6C-BAAC-485C-8C9A-F9F7A7BFDA3D}" dt="2022-05-08T00:56:07.749" v="554"/>
          <ac:spMkLst>
            <pc:docMk/>
            <pc:sldMk cId="2739580343" sldId="290"/>
            <ac:spMk id="2" creationId="{3A4E8C48-B553-0DEF-679C-4DC9EC75353D}"/>
          </ac:spMkLst>
        </pc:spChg>
      </pc:sldChg>
      <pc:sldChg chg="modSp add mod ord">
        <pc:chgData name="trasocola82@gmail.com" userId="f34624ad7a8e674b" providerId="LiveId" clId="{038F5B6C-BAAC-485C-8C9A-F9F7A7BFDA3D}" dt="2022-05-08T00:57:16.561" v="692" actId="14100"/>
        <pc:sldMkLst>
          <pc:docMk/>
          <pc:sldMk cId="875876230" sldId="291"/>
        </pc:sldMkLst>
        <pc:spChg chg="mod">
          <ac:chgData name="trasocola82@gmail.com" userId="f34624ad7a8e674b" providerId="LiveId" clId="{038F5B6C-BAAC-485C-8C9A-F9F7A7BFDA3D}" dt="2022-05-08T00:57:16.561" v="692" actId="14100"/>
          <ac:spMkLst>
            <pc:docMk/>
            <pc:sldMk cId="875876230" sldId="291"/>
            <ac:spMk id="4" creationId="{F08A40A1-1201-493C-CDDB-EB621E0E72A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79DEA-4A6D-440F-8A92-A00FCCE4AC84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04284-6BF5-4588-8CDD-9B3614224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02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107F8-F91C-43DC-A6E5-F6057E6278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4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107F8-F91C-43DC-A6E5-F6057E6278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7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0F896-465D-415B-BF92-54A0E79FC3FE}" type="datetimeFigureOut">
              <a:rPr lang="vi-VN" smtClean="0"/>
              <a:t>28/12/2023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2475A-DBEC-4D9E-AFEC-8B4E58AC1CA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09729" y="412640"/>
            <a:ext cx="5669281" cy="61395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46" y="1234168"/>
            <a:ext cx="1881966" cy="180668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91880" y="6246432"/>
            <a:ext cx="2533924" cy="2737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800" dirty="0"/>
              <a:t>Năm học</a:t>
            </a:r>
            <a:r>
              <a:rPr lang="vi-VN" sz="1800"/>
              <a:t>: </a:t>
            </a:r>
            <a:r>
              <a:rPr lang="vi-VN" sz="1800" smtClean="0"/>
              <a:t>202</a:t>
            </a:r>
            <a:r>
              <a:rPr lang="en-US" sz="1800" smtClean="0"/>
              <a:t>3</a:t>
            </a:r>
            <a:r>
              <a:rPr lang="vi-VN" sz="1800" smtClean="0"/>
              <a:t> </a:t>
            </a:r>
            <a:r>
              <a:rPr lang="vi-VN" sz="1800"/>
              <a:t>- </a:t>
            </a:r>
            <a:r>
              <a:rPr lang="vi-VN" sz="1800" smtClean="0"/>
              <a:t>202</a:t>
            </a:r>
            <a:r>
              <a:rPr lang="en-US" sz="1800" smtClean="0"/>
              <a:t>4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7733">
            <a:off x="307706" y="5187265"/>
            <a:ext cx="688317" cy="774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0719">
            <a:off x="7397449" y="1765639"/>
            <a:ext cx="1153641" cy="10668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4645" y="1250302"/>
            <a:ext cx="365522" cy="3655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7D707D-FBD5-4D1F-82D7-3144C2C8DA20}"/>
              </a:ext>
            </a:extLst>
          </p:cNvPr>
          <p:cNvSpPr/>
          <p:nvPr/>
        </p:nvSpPr>
        <p:spPr>
          <a:xfrm>
            <a:off x="495300" y="3451759"/>
            <a:ext cx="815340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vi-VN" altLang="vi-VN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vi-VN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lớn  5</a:t>
            </a:r>
            <a:r>
              <a:rPr lang="vi-VN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tuổi</a:t>
            </a:r>
            <a:endParaRPr lang="vi-VN" sz="24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6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9"/>
    </mc:Choice>
    <mc:Fallback xmlns="">
      <p:transition spd="slow" advTm="24289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4306" b="341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5616" y="2132856"/>
            <a:ext cx="6912768" cy="19442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6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1720" y="2276872"/>
            <a:ext cx="4824536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17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òng Giáo Dục Và Đào Tạo Quận Long Biê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45641" y="18864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Sáng nay bé dậy sớm</a:t>
            </a:r>
          </a:p>
          <a:p>
            <a:r>
              <a:rPr lang="vi-VN" dirty="0">
                <a:solidFill>
                  <a:schemeClr val="bg1"/>
                </a:solidFill>
              </a:rPr>
              <a:t>Đến trường cùng má ba</a:t>
            </a:r>
          </a:p>
        </p:txBody>
      </p:sp>
    </p:spTree>
    <p:extLst>
      <p:ext uri="{BB962C8B-B14F-4D97-AF65-F5344CB8AC3E}">
        <p14:creationId xmlns:p14="http://schemas.microsoft.com/office/powerpoint/2010/main" val="116134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2985796"/>
            <a:ext cx="8496944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389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ạm Hoan: tháng năm 2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03870" y="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Bé được vào lớp 1</a:t>
            </a:r>
          </a:p>
          <a:p>
            <a:r>
              <a:rPr lang="vi-VN" dirty="0"/>
              <a:t>Chao ôi thích thích là</a:t>
            </a:r>
          </a:p>
          <a:p>
            <a:r>
              <a:rPr lang="vi-VN" dirty="0"/>
              <a:t>Trời mùa thu xanh th</a:t>
            </a:r>
            <a:r>
              <a:rPr lang="en-US" dirty="0"/>
              <a:t>ẳ</a:t>
            </a:r>
            <a:r>
              <a:rPr lang="vi-VN" dirty="0"/>
              <a:t>m </a:t>
            </a:r>
          </a:p>
          <a:p>
            <a:r>
              <a:rPr lang="vi-VN" dirty="0"/>
              <a:t>Lồng lộng lá cờ bay </a:t>
            </a:r>
          </a:p>
        </p:txBody>
      </p:sp>
    </p:spTree>
    <p:extLst>
      <p:ext uri="{BB962C8B-B14F-4D97-AF65-F5344CB8AC3E}">
        <p14:creationId xmlns:p14="http://schemas.microsoft.com/office/powerpoint/2010/main" val="30382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2636912"/>
            <a:ext cx="7920880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74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iáo án điện tử mầm non chủ đề trò chuyện về lớp học của bé | Hany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3202" y="188640"/>
            <a:ext cx="9551626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7544" y="3933057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+mj-lt"/>
              </a:rPr>
              <a:t>Sao cái gì cũng đẹp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Cũng đáng yêu thế này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Trường trang hoàng lộng lẫy</a:t>
            </a:r>
          </a:p>
          <a:p>
            <a:r>
              <a:rPr lang="vi-VN" dirty="0">
                <a:solidFill>
                  <a:schemeClr val="bg1"/>
                </a:solidFill>
                <a:latin typeface="+mj-lt"/>
              </a:rPr>
              <a:t>Bạn đông ơi là đông</a:t>
            </a:r>
          </a:p>
        </p:txBody>
      </p:sp>
    </p:spTree>
    <p:extLst>
      <p:ext uri="{BB962C8B-B14F-4D97-AF65-F5344CB8AC3E}">
        <p14:creationId xmlns:p14="http://schemas.microsoft.com/office/powerpoint/2010/main" val="188562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1720" y="2276872"/>
            <a:ext cx="4824536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63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8A40A1-1201-493C-CDDB-EB621E0E72AF}"/>
              </a:ext>
            </a:extLst>
          </p:cNvPr>
          <p:cNvSpPr txBox="1">
            <a:spLocks/>
          </p:cNvSpPr>
          <p:nvPr/>
        </p:nvSpPr>
        <p:spPr>
          <a:xfrm>
            <a:off x="1043608" y="3251517"/>
            <a:ext cx="6696744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5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885" y="1484784"/>
            <a:ext cx="8964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0000"/>
                </a:solidFill>
              </a:rPr>
              <a:t>-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thuộc thơ, hiểu nội dung bài 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cho trẻ phát triển ngôn ngữ, kỹ năng đọc thơ diễn cảm.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kỹ năng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 trước đám 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yêu quý trường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 đi học và đến trường lớp.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5512" y="254016"/>
            <a:ext cx="4392488" cy="8141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535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ài thơ &quot; Bé vào lớp 1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5517232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+mj-lt"/>
              </a:rPr>
              <a:t>Cô dắt bé vào lớp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Trong niềm vui phập phồng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Ôi hôm nay vui quá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Bé lên lớp 1 rồi</a:t>
            </a:r>
          </a:p>
        </p:txBody>
      </p:sp>
    </p:spTree>
    <p:extLst>
      <p:ext uri="{BB962C8B-B14F-4D97-AF65-F5344CB8AC3E}">
        <p14:creationId xmlns:p14="http://schemas.microsoft.com/office/powerpoint/2010/main" val="5712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75656" y="2636912"/>
            <a:ext cx="6408712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14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 vào lớp 1 - Những sự khác biệt với mầm non cha mẹ cần biết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44208" y="494116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+mj-lt"/>
              </a:rPr>
              <a:t>Ngoài kia ba và má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Nhìn bé cười thật tươi</a:t>
            </a:r>
          </a:p>
          <a:p>
            <a:r>
              <a:rPr lang="vi-VN" dirty="0">
                <a:solidFill>
                  <a:schemeClr val="bg1"/>
                </a:solidFill>
                <a:latin typeface="+mj-lt"/>
              </a:rPr>
              <a:t/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endParaRPr lang="vi-VN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65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13 - Dạy học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8A40A1-1201-493C-CDDB-EB621E0E72AF}"/>
              </a:ext>
            </a:extLst>
          </p:cNvPr>
          <p:cNvSpPr txBox="1">
            <a:spLocks/>
          </p:cNvSpPr>
          <p:nvPr/>
        </p:nvSpPr>
        <p:spPr>
          <a:xfrm>
            <a:off x="1043608" y="3251517"/>
            <a:ext cx="7056784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587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0 Hình Nền Powerpoint Đẹp Và Chất Lượng Nhất, Hình Nền Powerpoint Màu  Trắng Đẹp – c-n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9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31640" y="476672"/>
            <a:ext cx="7128792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1”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91680" y="1196752"/>
            <a:ext cx="5933470" cy="18722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34079" y="3429000"/>
            <a:ext cx="6048672" cy="18722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9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ơ bé vào lớp 1 - Thơ cho bé vào lớp 1 - Thơ hay cho bé - Bé học thơ ( La La TV - dạy bé học 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1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5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4" name="WordArt 16"/>
          <p:cNvSpPr>
            <a:spLocks noChangeArrowheads="1" noChangeShapeType="1" noTextEdit="1"/>
          </p:cNvSpPr>
          <p:nvPr/>
        </p:nvSpPr>
        <p:spPr bwMode="auto">
          <a:xfrm>
            <a:off x="537281" y="2594736"/>
            <a:ext cx="6025754" cy="1114567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B30D93"/>
                </a:solidFill>
                <a:latin typeface="TrTimes New Roman"/>
                <a:cs typeface="Times New Roman" panose="02020603050405020304" pitchFamily="18" charset="0"/>
              </a:rPr>
              <a:t>Trò chơi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B30D93"/>
              </a:solidFill>
              <a:latin typeface="TrTimes New Roman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2441" y="3429890"/>
            <a:ext cx="461543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B30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4950" b="1" dirty="0" err="1">
                <a:solidFill>
                  <a:srgbClr val="B30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950" b="1" dirty="0">
                <a:solidFill>
                  <a:srgbClr val="B30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srgbClr val="B30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950" b="1" dirty="0">
                <a:solidFill>
                  <a:srgbClr val="B30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srgbClr val="B30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950" b="1" dirty="0">
              <a:solidFill>
                <a:srgbClr val="B30D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9"/>
    </mc:Choice>
    <mc:Fallback xmlns="">
      <p:transition spd="slow" advTm="4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31640" y="1006986"/>
            <a:ext cx="7272808" cy="482453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1”.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48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Ô số bí mật </a:t>
            </a:r>
          </a:p>
        </p:txBody>
      </p:sp>
      <p:pic>
        <p:nvPicPr>
          <p:cNvPr id="4" name="Picture 2" descr="Phòng Giáo Dục Và Đào Tạo Quận Long Biê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2664297" cy="190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Phạm Hoan: tháng năm 2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84784"/>
            <a:ext cx="2592288" cy="1893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Giáo án điện tử mầm non chủ đề trò chuyện về lớp học của bé | Hany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908" y="1484784"/>
            <a:ext cx="274053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Bài thơ &quot; Bé vào lớp 1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104456" cy="2653924"/>
          </a:xfrm>
          <a:prstGeom prst="rect">
            <a:avLst/>
          </a:prstGeom>
          <a:noFill/>
        </p:spPr>
      </p:pic>
      <p:pic>
        <p:nvPicPr>
          <p:cNvPr id="8" name="Picture 2" descr="Con vào lớp 1 - Những sự khác biệt với mầm non cha mẹ cần biết!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429000"/>
            <a:ext cx="4248472" cy="26642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1268760"/>
            <a:ext cx="2736304" cy="221599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7824" y="1268760"/>
            <a:ext cx="2736304" cy="221599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4128" y="1268760"/>
            <a:ext cx="2880320" cy="221599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501008"/>
            <a:ext cx="4104456" cy="2585323"/>
          </a:xfrm>
          <a:prstGeom prst="rect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chemeClr val="bg1"/>
                </a:solidFill>
              </a:rPr>
              <a:t>4</a:t>
            </a:r>
          </a:p>
          <a:p>
            <a:pPr algn="ctr"/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976" y="3501008"/>
            <a:ext cx="4248472" cy="2585323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rgbClr val="FFFF00"/>
                </a:solidFill>
              </a:rPr>
              <a:t>5</a:t>
            </a:r>
          </a:p>
          <a:p>
            <a:pPr algn="ctr"/>
            <a:endParaRPr lang="vi-V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ẫu slide cảm ơn, kết thúc đẹp nhất cho Powerpoint, Background power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6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85058" y="1772816"/>
            <a:ext cx="2533924" cy="2737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79712" y="2564904"/>
            <a:ext cx="5832648" cy="13538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òng Giáo Dục Và Đào Tạo Quận Long Biê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45641" y="18864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Sáng nay bé dậy sớm</a:t>
            </a:r>
          </a:p>
          <a:p>
            <a:r>
              <a:rPr lang="vi-VN" dirty="0">
                <a:solidFill>
                  <a:schemeClr val="bg1"/>
                </a:solidFill>
              </a:rPr>
              <a:t>Đến trường cùng má 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ạm Hoan: tháng năm 2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9851" y="1916832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0000CC"/>
                </a:solidFill>
              </a:rPr>
              <a:t>Bé được vào lớp 1</a:t>
            </a:r>
          </a:p>
          <a:p>
            <a:r>
              <a:rPr lang="vi-VN" dirty="0">
                <a:solidFill>
                  <a:srgbClr val="0000CC"/>
                </a:solidFill>
              </a:rPr>
              <a:t>Chao ôi thích thích là</a:t>
            </a:r>
          </a:p>
          <a:p>
            <a:r>
              <a:rPr lang="vi-VN" dirty="0">
                <a:solidFill>
                  <a:srgbClr val="0000CC"/>
                </a:solidFill>
              </a:rPr>
              <a:t>Trời mùa thu xanh th</a:t>
            </a:r>
            <a:r>
              <a:rPr lang="en-US" dirty="0">
                <a:solidFill>
                  <a:srgbClr val="0000CC"/>
                </a:solidFill>
              </a:rPr>
              <a:t>ẳ</a:t>
            </a:r>
            <a:r>
              <a:rPr lang="vi-VN" dirty="0">
                <a:solidFill>
                  <a:srgbClr val="0000CC"/>
                </a:solidFill>
              </a:rPr>
              <a:t>m </a:t>
            </a:r>
          </a:p>
          <a:p>
            <a:r>
              <a:rPr lang="vi-VN" dirty="0">
                <a:solidFill>
                  <a:srgbClr val="0000CC"/>
                </a:solidFill>
              </a:rPr>
              <a:t>Lồng lộng lá cờ bay</a:t>
            </a:r>
            <a:r>
              <a:rPr lang="en-US" dirty="0">
                <a:solidFill>
                  <a:srgbClr val="0000CC"/>
                </a:solidFill>
              </a:rPr>
              <a:t>.</a:t>
            </a:r>
            <a:r>
              <a:rPr lang="vi-VN" dirty="0">
                <a:solidFill>
                  <a:srgbClr val="0000CC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iáo án điện tử mầm non chủ đề trò chuyện về lớp học của bé | Hany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3202" y="188640"/>
            <a:ext cx="9551626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67544" y="3933057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+mj-lt"/>
              </a:rPr>
              <a:t>Sao cái gì cũng đẹp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Cũng đáng yêu thế này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Trường trang hoàng lộng lẫy</a:t>
            </a:r>
          </a:p>
          <a:p>
            <a:r>
              <a:rPr lang="vi-VN" dirty="0">
                <a:solidFill>
                  <a:schemeClr val="bg1"/>
                </a:solidFill>
                <a:latin typeface="+mj-lt"/>
              </a:rPr>
              <a:t>Bạn đông ơi là đông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</a:t>
            </a:r>
            <a:endParaRPr lang="vi-VN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ài thơ &quot; Bé vào lớp 1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39"/>
            <a:ext cx="8712968" cy="64224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537321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+mj-lt"/>
              </a:rPr>
              <a:t>Cô dắt bé vào lớp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Trong niềm vui phập phồng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Ôi hôm nay vui quá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Bé lên lớp 1 rồi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</a:t>
            </a:r>
            <a:endParaRPr lang="vi-VN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 vào lớp 1 - Những sự khác biệt với mầm non cha mẹ cần biết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80852" cy="64087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47656" y="472514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+mj-lt"/>
              </a:rPr>
              <a:t>Ngoài kia ba và má</a:t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r>
              <a:rPr lang="vi-VN" dirty="0">
                <a:solidFill>
                  <a:schemeClr val="bg1"/>
                </a:solidFill>
                <a:latin typeface="+mj-lt"/>
              </a:rPr>
              <a:t>Nhìn bé cười thật tươi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</a:t>
            </a:r>
            <a:endParaRPr lang="vi-VN" dirty="0">
              <a:solidFill>
                <a:schemeClr val="bg1"/>
              </a:solidFill>
              <a:latin typeface="+mj-lt"/>
            </a:endParaRPr>
          </a:p>
          <a:p>
            <a:r>
              <a:rPr lang="vi-VN" dirty="0">
                <a:solidFill>
                  <a:schemeClr val="bg1"/>
                </a:solidFill>
                <a:latin typeface="+mj-lt"/>
              </a:rPr>
              <a:t/>
            </a:r>
            <a:br>
              <a:rPr lang="vi-VN" dirty="0">
                <a:solidFill>
                  <a:schemeClr val="bg1"/>
                </a:solidFill>
                <a:latin typeface="+mj-lt"/>
              </a:rPr>
            </a:br>
            <a:endParaRPr lang="vi-VN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35772" y="1810799"/>
            <a:ext cx="6912768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5616" y="3801371"/>
            <a:ext cx="6912768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35696" y="2602887"/>
            <a:ext cx="5184576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75832" y="4574864"/>
            <a:ext cx="5832648" cy="74180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2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4&quot;/&gt;&lt;property id=&quot;20307&quot; value=&quot;257&quot;/&gt;&lt;/object&gt;&lt;object type=&quot;3&quot; unique_id=&quot;10005&quot;&gt;&lt;property id=&quot;20148&quot; value=&quot;5&quot;/&gt;&lt;property id=&quot;20300&quot; value=&quot;Slide 5&quot;/&gt;&lt;property id=&quot;20307&quot; value=&quot;258&quot;/&gt;&lt;/object&gt;&lt;object type=&quot;3&quot; unique_id=&quot;10006&quot;&gt;&lt;property id=&quot;20148&quot; value=&quot;5&quot;/&gt;&lt;property id=&quot;20300&quot; value=&quot;Slide 6&quot;/&gt;&lt;property id=&quot;20307&quot; value=&quot;262&quot;/&gt;&lt;/object&gt;&lt;object type=&quot;3&quot; unique_id=&quot;10007&quot;&gt;&lt;property id=&quot;20148&quot; value=&quot;5&quot;/&gt;&lt;property id=&quot;20300&quot; value=&quot;Slide 7&quot;/&gt;&lt;property id=&quot;20307&quot; value=&quot;263&quot;/&gt;&lt;/object&gt;&lt;object type=&quot;3&quot; unique_id=&quot;10008&quot;&gt;&lt;property id=&quot;20148&quot; value=&quot;5&quot;/&gt;&lt;property id=&quot;20300&quot; value=&quot;Slide 8&quot;/&gt;&lt;property id=&quot;20307&quot; value=&quot;259&quot;/&gt;&lt;/object&gt;&lt;object type=&quot;3&quot; unique_id=&quot;10009&quot;&gt;&lt;property id=&quot;20148&quot; value=&quot;5&quot;/&gt;&lt;property id=&quot;20300&quot; value=&quot;Slide 26 - &amp;quot;Ô số bí mật &amp;quot;&quot;/&gt;&lt;property id=&quot;20307&quot; value=&quot;264&quot;/&gt;&lt;/object&gt;&lt;object type=&quot;3&quot; unique_id=&quot;25093&quot;&gt;&lt;property id=&quot;20148&quot; value=&quot;5&quot;/&gt;&lt;property id=&quot;20300&quot; value=&quot;Slide 1&quot;/&gt;&lt;property id=&quot;20307&quot; value=&quot;265&quot;/&gt;&lt;/object&gt;&lt;object type=&quot;3&quot; unique_id=&quot;25094&quot;&gt;&lt;property id=&quot;20148&quot; value=&quot;5&quot;/&gt;&lt;property id=&quot;20300&quot; value=&quot;Slide 2&quot;/&gt;&lt;property id=&quot;20307&quot; value=&quot;266&quot;/&gt;&lt;/object&gt;&lt;object type=&quot;3&quot; unique_id=&quot;25249&quot;&gt;&lt;property id=&quot;20148&quot; value=&quot;5&quot;/&gt;&lt;property id=&quot;20300&quot; value=&quot;Slide 3&quot;/&gt;&lt;property id=&quot;20307&quot; value=&quot;268&quot;/&gt;&lt;/object&gt;&lt;object type=&quot;3&quot; unique_id=&quot;25310&quot;&gt;&lt;property id=&quot;20148&quot; value=&quot;5&quot;/&gt;&lt;property id=&quot;20300&quot; value=&quot;Slide 11&quot;/&gt;&lt;property id=&quot;20307&quot; value=&quot;269&quot;/&gt;&lt;/object&gt;&lt;object type=&quot;3&quot; unique_id=&quot;25350&quot;&gt;&lt;property id=&quot;20148&quot; value=&quot;5&quot;/&gt;&lt;property id=&quot;20300&quot; value=&quot;Slide 9&quot;/&gt;&lt;property id=&quot;20307&quot; value=&quot;270&quot;/&gt;&lt;/object&gt;&lt;object type=&quot;3&quot; unique_id=&quot;25449&quot;&gt;&lt;property id=&quot;20148&quot; value=&quot;5&quot;/&gt;&lt;property id=&quot;20300&quot; value=&quot;Slide 23&quot;/&gt;&lt;property id=&quot;20307&quot; value=&quot;271&quot;/&gt;&lt;/object&gt;&lt;object type=&quot;3&quot; unique_id=&quot;25601&quot;&gt;&lt;property id=&quot;20148&quot; value=&quot;5&quot;/&gt;&lt;property id=&quot;20300&quot; value=&quot;Slide 10&quot;/&gt;&lt;property id=&quot;20307&quot; value=&quot;272&quot;/&gt;&lt;/object&gt;&lt;object type=&quot;3&quot; unique_id=&quot;25650&quot;&gt;&lt;property id=&quot;20148&quot; value=&quot;5&quot;/&gt;&lt;property id=&quot;20300&quot; value=&quot;Slide 12&quot;/&gt;&lt;property id=&quot;20307&quot; value=&quot;273&quot;/&gt;&lt;/object&gt;&lt;object type=&quot;3&quot; unique_id=&quot;25770&quot;&gt;&lt;property id=&quot;20148&quot; value=&quot;5&quot;/&gt;&lt;property id=&quot;20300&quot; value=&quot;Slide 13&quot;/&gt;&lt;property id=&quot;20307&quot; value=&quot;274&quot;/&gt;&lt;/object&gt;&lt;object type=&quot;3&quot; unique_id=&quot;25879&quot;&gt;&lt;property id=&quot;20148&quot; value=&quot;5&quot;/&gt;&lt;property id=&quot;20300&quot; value=&quot;Slide 14&quot;/&gt;&lt;property id=&quot;20307&quot; value=&quot;275&quot;/&gt;&lt;/object&gt;&lt;object type=&quot;3&quot; unique_id=&quot;25880&quot;&gt;&lt;property id=&quot;20148&quot; value=&quot;5&quot;/&gt;&lt;property id=&quot;20300&quot; value=&quot;Slide 15&quot;/&gt;&lt;property id=&quot;20307&quot; value=&quot;279&quot;/&gt;&lt;/object&gt;&lt;object type=&quot;3&quot; unique_id=&quot;25881&quot;&gt;&lt;property id=&quot;20148&quot; value=&quot;5&quot;/&gt;&lt;property id=&quot;20300&quot; value=&quot;Slide 16&quot;/&gt;&lt;property id=&quot;20307&quot; value=&quot;276&quot;/&gt;&lt;/object&gt;&lt;object type=&quot;3&quot; unique_id=&quot;25882&quot;&gt;&lt;property id=&quot;20148&quot; value=&quot;5&quot;/&gt;&lt;property id=&quot;20300&quot; value=&quot;Slide 17&quot;/&gt;&lt;property id=&quot;20307&quot; value=&quot;280&quot;/&gt;&lt;/object&gt;&lt;object type=&quot;3&quot; unique_id=&quot;25883&quot;&gt;&lt;property id=&quot;20148&quot; value=&quot;5&quot;/&gt;&lt;property id=&quot;20300&quot; value=&quot;Slide 18&quot;/&gt;&lt;property id=&quot;20307&quot; value=&quot;277&quot;/&gt;&lt;/object&gt;&lt;object type=&quot;3&quot; unique_id=&quot;25884&quot;&gt;&lt;property id=&quot;20148&quot; value=&quot;5&quot;/&gt;&lt;property id=&quot;20300&quot; value=&quot;Slide 19&quot;/&gt;&lt;property id=&quot;20307&quot; value=&quot;281&quot;/&gt;&lt;/object&gt;&lt;object type=&quot;3&quot; unique_id=&quot;25885&quot;&gt;&lt;property id=&quot;20148&quot; value=&quot;5&quot;/&gt;&lt;property id=&quot;20300&quot; value=&quot;Slide 20&quot;/&gt;&lt;property id=&quot;20307&quot; value=&quot;278&quot;/&gt;&lt;/object&gt;&lt;object type=&quot;3&quot; unique_id=&quot;25886&quot;&gt;&lt;property id=&quot;20148&quot; value=&quot;5&quot;/&gt;&lt;property id=&quot;20300&quot; value=&quot;Slide 21&quot;/&gt;&lt;property id=&quot;20307&quot; value=&quot;282&quot;/&gt;&lt;/object&gt;&lt;object type=&quot;3&quot; unique_id=&quot;26173&quot;&gt;&lt;property id=&quot;20148&quot; value=&quot;5&quot;/&gt;&lt;property id=&quot;20300&quot; value=&quot;Slide 22&quot;/&gt;&lt;property id=&quot;20307&quot; value=&quot;283&quot;/&gt;&lt;/object&gt;&lt;object type=&quot;3&quot; unique_id=&quot;26799&quot;&gt;&lt;property id=&quot;20148&quot; value=&quot;5&quot;/&gt;&lt;property id=&quot;20300&quot; value=&quot;Slide 24&quot;/&gt;&lt;property id=&quot;20307&quot; value=&quot;285&quot;/&gt;&lt;/object&gt;&lt;object type=&quot;3&quot; unique_id=&quot;26800&quot;&gt;&lt;property id=&quot;20148&quot; value=&quot;5&quot;/&gt;&lt;property id=&quot;20300&quot; value=&quot;Slide 25&quot;/&gt;&lt;property id=&quot;20307&quot; value=&quot;286&quot;/&gt;&lt;/object&gt;&lt;object type=&quot;3&quot; unique_id=&quot;27081&quot;&gt;&lt;property id=&quot;20148&quot; value=&quot;5&quot;/&gt;&lt;property id=&quot;20300&quot; value=&quot;Slide 27&quot;/&gt;&lt;property id=&quot;20307&quot; value=&quot;287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|3|6.7|3.1|2.2"/>
  <p:tag name="GENSWF_SLIDE_UID" val="{4FEBF805-268E-4934-802A-C4D74753272F}:26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8"/>
  <p:tag name="GENSWF_SLIDE_UID" val="{75902750-8BDB-4D17-A5F2-E122F692BFC8}:3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525</Words>
  <Application>Microsoft Office PowerPoint</Application>
  <PresentationFormat>On-screen Show (4:3)</PresentationFormat>
  <Paragraphs>69</Paragraphs>
  <Slides>29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TrTimes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 số bí mật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</dc:creator>
  <cp:lastModifiedBy>Techsi.vn</cp:lastModifiedBy>
  <cp:revision>58</cp:revision>
  <dcterms:created xsi:type="dcterms:W3CDTF">2020-07-10T02:07:38Z</dcterms:created>
  <dcterms:modified xsi:type="dcterms:W3CDTF">2023-12-28T09:25:18Z</dcterms:modified>
</cp:coreProperties>
</file>