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93638-3E25-413B-A025-984ED88BBF15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63060-AC8C-4815-B26A-7AC51D86E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63060-AC8C-4815-B26A-7AC51D86E9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4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5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2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1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9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97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9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3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AECA-053B-4173-B4B3-7CAB7617912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E810A-3667-4345-9377-0023F87C5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5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490B6-1491-4660-9482-09835B1F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4584" y="193431"/>
            <a:ext cx="6822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6148" y="2611981"/>
            <a:ext cx="596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7960" y="3881146"/>
            <a:ext cx="6084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- 36 tháng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605" y="6336219"/>
            <a:ext cx="263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2023 - 2024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3" y="904195"/>
            <a:ext cx="1390431" cy="133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29728"/>
      </p:ext>
    </p:extLst>
  </p:cSld>
  <p:clrMapOvr>
    <a:masterClrMapping/>
  </p:clrMapOvr>
  <p:transition spd="slow" advTm="38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25818" y="1287167"/>
            <a:ext cx="2938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thúc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4546" y="1995053"/>
            <a:ext cx="1010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hát: “Cho tôi đi làm m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với”</a:t>
            </a:r>
          </a:p>
        </p:txBody>
      </p:sp>
    </p:spTree>
    <p:extLst>
      <p:ext uri="{BB962C8B-B14F-4D97-AF65-F5344CB8AC3E}">
        <p14:creationId xmlns:p14="http://schemas.microsoft.com/office/powerpoint/2010/main" val="324332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4329" y="111405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Ổn định tổ chức – gây hứng thú: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hát và vận động bài hát “Trời nắng trời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a”</a:t>
            </a:r>
          </a:p>
        </p:txBody>
      </p:sp>
      <p:pic>
        <p:nvPicPr>
          <p:cNvPr id="5" name="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095" y="1538374"/>
            <a:ext cx="9457112" cy="53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4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68106" y="683491"/>
            <a:ext cx="50834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pháp – hình thức tổ chức:</a:t>
            </a:r>
          </a:p>
          <a:p>
            <a:pPr algn="ctr"/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Quan sát và đàm thoại:</a:t>
            </a:r>
          </a:p>
          <a:p>
            <a:pPr algn="ctr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4276" y="-145834"/>
            <a:ext cx="4558868" cy="78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7745" y="175492"/>
            <a:ext cx="5679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611" y1="24202" x2="32611" y2="24202"/>
                        <a14:foregroundMark x1="32611" y1="47786" x2="32611" y2="47786"/>
                        <a14:foregroundMark x1="10049" y1="17559" x2="10049" y2="17559"/>
                        <a14:foregroundMark x1="32611" y1="66684" x2="32611" y2="66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98257" y="-830673"/>
            <a:ext cx="5882362" cy="113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61673" y="258618"/>
            <a:ext cx="694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Để vẽ m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thì cô cần có những nguyên vật liệu gì?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01622" y="955566"/>
            <a:ext cx="4493656" cy="3520818"/>
            <a:chOff x="1601622" y="955566"/>
            <a:chExt cx="4493656" cy="3520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622" y="955566"/>
              <a:ext cx="4493656" cy="304839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89094" y="3953164"/>
              <a:ext cx="2002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 tạo hình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94764" y="955566"/>
            <a:ext cx="4784436" cy="3545291"/>
            <a:chOff x="6594764" y="955566"/>
            <a:chExt cx="4784436" cy="35452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594764" y="955566"/>
              <a:ext cx="4784436" cy="30483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98691" y="3977637"/>
              <a:ext cx="21226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 sáp màu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7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9745" y="101600"/>
            <a:ext cx="607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1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43927" y="147782"/>
            <a:ext cx="398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dẫn mẫu lần 2</a:t>
            </a:r>
          </a:p>
        </p:txBody>
      </p:sp>
      <p:pic>
        <p:nvPicPr>
          <p:cNvPr id="5" name="47411530072408842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473" y="764309"/>
            <a:ext cx="10022435" cy="56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611" y="73890"/>
            <a:ext cx="283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940526"/>
            <a:ext cx="9065622" cy="55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7273" y="2152073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3672" y="2989269"/>
            <a:ext cx="7989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biết lợi ích của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giúp cho cây cối t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tốt 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quá nhiều thì cũng gây ra nhiều tác hại nh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sạt lở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đất, lũ lụt…</a:t>
            </a:r>
          </a:p>
          <a:p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ra ngoài trời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các con nhớ mặc áo m</a:t>
            </a:r>
            <a:r>
              <a:rPr lang="vi-VN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đội mũ, che ô.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892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4FBDC8B-0C1E-4B2C-A764-AD85D75ADB9A}"/>
  <p:tag name="ISPRING_RESOURCE_FOLDER" val="C:\Users\Administrator\Documents\bài soạn mẫu elearning\"/>
  <p:tag name="ISPRING_PRESENTATION_PATH" val="C:\Users\Administrator\Documents\bài soạn mẫu elearning.pptx"/>
  <p:tag name="ISPRING_PROJECT_FOLDER_UPDATED" val="1"/>
  <p:tag name="ISPRING_SCREEN_RECS_UPDATED" val="C:\Users\Administrator\Documents\bài soạn mẫu elearni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251</Words>
  <Application>Microsoft Office PowerPoint</Application>
  <PresentationFormat>Widescreen</PresentationFormat>
  <Paragraphs>27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41</cp:revision>
  <dcterms:created xsi:type="dcterms:W3CDTF">2021-08-29T01:33:43Z</dcterms:created>
  <dcterms:modified xsi:type="dcterms:W3CDTF">2023-12-19T07:50:23Z</dcterms:modified>
</cp:coreProperties>
</file>