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3258457"/>
            <a:ext cx="8763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44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</a:t>
            </a:r>
            <a:r>
              <a:rPr lang="en-US" sz="44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     </a:t>
            </a:r>
            <a:endParaRPr lang="en-US" sz="3200" b="1" i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#9Slide03 Oswald Bold" panose="000008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b="1" i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  </a:t>
            </a: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Đề </a:t>
            </a: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Nhận </a:t>
            </a: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 gọi tên hình tròn, hình vuông</a:t>
            </a:r>
          </a:p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Mẫu giáo bé ( 3- 4 tuổi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2023 -2024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47800" y="334401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r>
              <a:rPr lang="en-US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5" y="1183800"/>
            <a:ext cx="2025650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606</Words>
  <Application>Microsoft Office PowerPoint</Application>
  <PresentationFormat>On-screen Show (4:3)</PresentationFormat>
  <Paragraphs>113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#9Slide03 Oswald Bold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19</cp:revision>
  <dcterms:created xsi:type="dcterms:W3CDTF">2021-11-13T12:47:57Z</dcterms:created>
  <dcterms:modified xsi:type="dcterms:W3CDTF">2023-12-19T02:56:58Z</dcterms:modified>
</cp:coreProperties>
</file>