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FF0066"/>
                </a:solidFill>
              </a:rPr>
              <a:t>UBND </a:t>
            </a:r>
            <a:r>
              <a:rPr lang="vi-VN" altLang="en-US" sz="2000" b="1" smtClean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</a:t>
            </a:r>
            <a:r>
              <a:rPr lang="en-US" altLang="en-US" sz="2000" b="1">
                <a:solidFill>
                  <a:srgbClr val="FF0066"/>
                </a:solidFill>
              </a:rPr>
              <a:t>NON </a:t>
            </a:r>
            <a:r>
              <a:rPr lang="en-US" altLang="en-US" sz="2000" b="1" smtClean="0">
                <a:solidFill>
                  <a:srgbClr val="FF0066"/>
                </a:solidFill>
              </a:rPr>
              <a:t>HOA MỘC LAN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87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920354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25303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624" y="1330631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5733" y="2354331"/>
            <a:ext cx="5141134" cy="1803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3 - 4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620</TotalTime>
  <Words>273</Words>
  <Application>Microsoft Office PowerPoint</Application>
  <PresentationFormat>On-screen Show (16:9)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42</cp:revision>
  <dcterms:created xsi:type="dcterms:W3CDTF">2018-10-20T02:47:09Z</dcterms:created>
  <dcterms:modified xsi:type="dcterms:W3CDTF">2023-12-19T02:55:14Z</dcterms:modified>
</cp:coreProperties>
</file>