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82" r:id="rId3"/>
    <p:sldId id="258" r:id="rId4"/>
    <p:sldId id="257" r:id="rId5"/>
    <p:sldId id="259" r:id="rId6"/>
    <p:sldId id="267" r:id="rId7"/>
    <p:sldId id="269" r:id="rId8"/>
    <p:sldId id="270" r:id="rId9"/>
    <p:sldId id="268" r:id="rId10"/>
    <p:sldId id="271" r:id="rId11"/>
    <p:sldId id="264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F0B3-8D2D-4EAA-B3C0-5B1F85FE9AD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A4A5-89CB-489A-8819-6717A6BE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479C1E-1D26-403B-90A8-FF01BAEBF2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8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AE280-0EE0-4ADB-AE6F-B8356D8C8DC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Sfgn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6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D1A6-92E0-4879-911F-E68994D37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0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2967-FFEA-4681-9F69-797E16801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99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6B8FBB-5BB8-4931-9007-5CE5A66F945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6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C54CB4-8EB9-4305-B077-B41CB09372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2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D7315C-EA17-443F-8662-F53512757F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3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622927-2A5A-4485-982C-21C54725CF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2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28D8BA-CAA5-4BDB-BA71-58B33A2E0D9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26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A6FB80-9C27-4AAE-9022-173F5BDA8E6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60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101BC-535B-498F-9463-6A341BFCD8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87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FC4FAD-89FC-41A3-B13A-5FCBFB86BF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20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44AB92-FD4E-4269-BC2A-0959AA02FE0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16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24E57-76FE-4075-941A-11D6C50CC1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7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B5C876-180D-43EE-ABF4-2A9CFAF19E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9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1468-CFD9-4A8E-8474-AD117C43240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79D8-3E03-41D5-BE38-5A6DFB1E9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7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141DA-A01C-4DCD-AF86-0C65C039ACD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9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9" name="Picture 43" descr="1495_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4" descr="6567081-illustration-of-new-houses-in-the-rural-locality-Stock-Vector-farm-village-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5"/>
          <p:cNvSpPr>
            <a:spLocks noChangeArrowheads="1"/>
          </p:cNvSpPr>
          <p:nvPr/>
        </p:nvSpPr>
        <p:spPr bwMode="auto">
          <a:xfrm>
            <a:off x="2971800" y="76201"/>
            <a:ext cx="655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UBND QUẬN </a:t>
            </a:r>
            <a:r>
              <a:rPr lang="en-US" altLang="en-US" sz="1400" b="1">
                <a:solidFill>
                  <a:srgbClr val="FF0000"/>
                </a:solidFill>
                <a:latin typeface="Times New Roman" panose="02020603050405020304" pitchFamily="18" charset="0"/>
              </a:rPr>
              <a:t>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0000"/>
                </a:solidFill>
                <a:latin typeface="Times New Roman" panose="02020603050405020304" pitchFamily="18" charset="0"/>
              </a:rPr>
              <a:t>TRƯỜNG MẦM </a:t>
            </a:r>
            <a:r>
              <a:rPr lang="en-US" altLang="en-US" sz="1400" b="1">
                <a:solidFill>
                  <a:srgbClr val="FF0000"/>
                </a:solidFill>
                <a:latin typeface="Times New Roman" panose="02020603050405020304" pitchFamily="18" charset="0"/>
              </a:rPr>
              <a:t>NON </a:t>
            </a:r>
            <a:r>
              <a:rPr lang="en-US" altLang="en-US" sz="1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HOA MỘC LAN</a:t>
            </a:r>
            <a:endParaRPr lang="en-US" altLang="en-US" sz="1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63" name="Picture 47" descr="1495_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00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3410744" y="1934369"/>
            <a:ext cx="5675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055" name="TextBox 2"/>
          <p:cNvSpPr txBox="1">
            <a:spLocks noChangeArrowheads="1"/>
          </p:cNvSpPr>
          <p:nvPr/>
        </p:nvSpPr>
        <p:spPr bwMode="auto">
          <a:xfrm>
            <a:off x="3911061" y="2898040"/>
            <a:ext cx="46746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alt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Em yêu nhà em</a:t>
            </a:r>
            <a:endParaRPr lang="en-US" altLang="en-US" sz="2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</a:t>
            </a:r>
            <a:r>
              <a:rPr lang="en-US" alt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 </a:t>
            </a:r>
            <a:r>
              <a:rPr lang="en-US" alt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3"/>
          <p:cNvSpPr txBox="1">
            <a:spLocks noChangeArrowheads="1"/>
          </p:cNvSpPr>
          <p:nvPr/>
        </p:nvSpPr>
        <p:spPr bwMode="auto">
          <a:xfrm>
            <a:off x="5035452" y="6400800"/>
            <a:ext cx="212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24" y="676277"/>
            <a:ext cx="1131351" cy="10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3084" y="2288441"/>
            <a:ext cx="823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mẫu bài th</a:t>
            </a:r>
            <a:r>
              <a:rPr lang="vi-VN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“Em yêu nhà em”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3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 descr="BCJ004OXW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87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n-lt"/>
              <a:cs typeface="+mn-lt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0" y="1"/>
            <a:ext cx="12192000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Em Yêu nhà em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Chẳng đâu bằng chính nhà em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đàn chim sẻ bên thềm líu lo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nàng gà mái hoa mơ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Cục ta cục tác khi vừa đẻ xong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bà chuối mật lưng ong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ông ngô bắp râu hồng như tơ	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ao muống với cá cờ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Em là chị Tấm đợi chờ bống lên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đầm ngào ngạt hoa sen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Ếch con học nhạc dế mèn ngâm thơ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Dù đi xa thật là xa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Chẳng đâu vui được như nhà của em.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000">
              <a:solidFill>
                <a:srgbClr val="9933FF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324100" y="762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5540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  <p:bldP spid="3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BCJ004OXW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Ả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4495800" y="231775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Em yêu nhà em</a:t>
            </a:r>
          </a:p>
        </p:txBody>
      </p:sp>
    </p:spTree>
    <p:extLst>
      <p:ext uri="{BB962C8B-B14F-4D97-AF65-F5344CB8AC3E}">
        <p14:creationId xmlns:p14="http://schemas.microsoft.com/office/powerpoint/2010/main" val="1280867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Ảnh-00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AutoShape 11"/>
          <p:cNvSpPr>
            <a:spLocks noChangeArrowheads="1"/>
          </p:cNvSpPr>
          <p:nvPr/>
        </p:nvSpPr>
        <p:spPr bwMode="auto">
          <a:xfrm>
            <a:off x="5562600" y="609600"/>
            <a:ext cx="5715000" cy="2667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705600" y="1371601"/>
            <a:ext cx="3733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Chẳng đâu bằng chính nhà em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Có đàn chim sẻ bên thềm líu lo</a:t>
            </a:r>
            <a:r>
              <a:rPr lang="en-US" altLang="en-US" sz="1800" b="1">
                <a:solidFill>
                  <a:srgbClr val="00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62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1" name="Picture 15" descr="km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AutoShape 17"/>
          <p:cNvSpPr>
            <a:spLocks noChangeArrowheads="1"/>
          </p:cNvSpPr>
          <p:nvPr/>
        </p:nvSpPr>
        <p:spPr bwMode="auto">
          <a:xfrm>
            <a:off x="1143000" y="1447800"/>
            <a:ext cx="4800600" cy="2286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752600" y="2200276"/>
            <a:ext cx="4191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Có nàng gà mái hoa mơ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Cục ta cục tác khi vừa đẻ xong</a:t>
            </a:r>
          </a:p>
        </p:txBody>
      </p:sp>
      <p:pic>
        <p:nvPicPr>
          <p:cNvPr id="7" name="Picture 12" descr="con_g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ả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667000" y="4800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Có bà chuối mật lưng ong</a:t>
            </a:r>
          </a:p>
        </p:txBody>
      </p:sp>
    </p:spTree>
    <p:extLst>
      <p:ext uri="{BB962C8B-B14F-4D97-AF65-F5344CB8AC3E}">
        <p14:creationId xmlns:p14="http://schemas.microsoft.com/office/powerpoint/2010/main" val="3292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Ảnh-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200400" y="5029201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Có ông ngô bắp, râu hồng như tơ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1981200" y="1752601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rgbClr val="6767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rgbClr val="6767FF"/>
              </a:solidFill>
            </a:endParaRPr>
          </a:p>
        </p:txBody>
      </p:sp>
      <p:pic>
        <p:nvPicPr>
          <p:cNvPr id="7187" name="Picture 19" descr="Ảnh-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570538" y="4665663"/>
            <a:ext cx="5097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66"/>
                </a:solidFill>
              </a:rPr>
              <a:t>Có ao muống với cá cờ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797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3" name="Picture 15" descr="Ảnh-0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6781800" y="463731"/>
            <a:ext cx="5410200" cy="1905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Em là Chị Tấm đợi chờ bống lên </a:t>
            </a:r>
          </a:p>
        </p:txBody>
      </p:sp>
      <p:pic>
        <p:nvPicPr>
          <p:cNvPr id="7" name="Picture 5" descr="hinh 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73">
            <a:off x="1294085" y="4998990"/>
            <a:ext cx="1828800" cy="25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7" name="Picture 11" descr="Ản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828800" y="6019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Có đầm ngào ngạt hoa sen 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8382000" y="24384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Dế mèn ngâm thơ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3810000" y="31242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Ếch con học nhạc</a:t>
            </a:r>
            <a:r>
              <a:rPr lang="en-US" altLang="en-US" sz="1800" b="1">
                <a:solidFill>
                  <a:srgbClr val="00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661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/>
      <p:bldP spid="55315" grpId="0" animBg="1"/>
      <p:bldP spid="553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754" y="2173856"/>
            <a:ext cx="90663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Trẻ thuộc bài thơ, nhớ tên bài thơ, tên tác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Trẻ hiểu được nội dung bài thơ “Em yêu nhà em” nói về tình yêu thiết tha của bạn nhỏ đối với  ngôi nhà của mình</a:t>
            </a: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Kỹ năng: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: Đọc thơ và trả lời câu hỏi mạch lạc, rõ ràng</a:t>
            </a: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kỹ năng ghi nhớ, ngôn ngữ</a:t>
            </a: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Thái độ: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Hứng thú tham gia hoạt động.</a:t>
            </a: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ngôi nhà của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6675" y="345057"/>
            <a:ext cx="471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0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2" descr="Ả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13" descr="Ảnh-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0764" y="1600201"/>
            <a:ext cx="16414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5" name="Picture 4" descr="BCJ004OXW8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Ả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3048000" y="4191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Dù đi xa thật là xa 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819400" y="4643438"/>
            <a:ext cx="5181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Chẳng đâu vui được như nhà của em</a:t>
            </a:r>
          </a:p>
        </p:txBody>
      </p:sp>
    </p:spTree>
    <p:extLst>
      <p:ext uri="{BB962C8B-B14F-4D97-AF65-F5344CB8AC3E}">
        <p14:creationId xmlns:p14="http://schemas.microsoft.com/office/powerpoint/2010/main" val="229946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585" y="2260121"/>
            <a:ext cx="735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loại nhà mà bé biết?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0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cd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21885" y="0"/>
            <a:ext cx="32905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 tranh </a:t>
            </a:r>
          </a:p>
        </p:txBody>
      </p:sp>
    </p:spTree>
    <p:extLst>
      <p:ext uri="{BB962C8B-B14F-4D97-AF65-F5344CB8AC3E}">
        <p14:creationId xmlns:p14="http://schemas.microsoft.com/office/powerpoint/2010/main" val="28294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4" name="Picture 4" descr="Nha%20Anh%20Ngoc%20Giang%20-%20Tong%20the%20-%20%20Minh%2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7927" y="5934670"/>
            <a:ext cx="27898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 trệt </a:t>
            </a:r>
          </a:p>
        </p:txBody>
      </p:sp>
    </p:spTree>
    <p:extLst>
      <p:ext uri="{BB962C8B-B14F-4D97-AF65-F5344CB8AC3E}">
        <p14:creationId xmlns:p14="http://schemas.microsoft.com/office/powerpoint/2010/main" val="16473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Chung cư</a:t>
            </a:r>
          </a:p>
        </p:txBody>
      </p:sp>
      <p:pic>
        <p:nvPicPr>
          <p:cNvPr id="187395" name="Picture 3" descr="ccdelathanh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3814"/>
            <a:ext cx="9144000" cy="614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4" name="Picture 9" descr="sdc14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2309" y="5937579"/>
            <a:ext cx="27093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 sàn </a:t>
            </a:r>
          </a:p>
        </p:txBody>
      </p:sp>
    </p:spTree>
    <p:extLst>
      <p:ext uri="{BB962C8B-B14F-4D97-AF65-F5344CB8AC3E}">
        <p14:creationId xmlns:p14="http://schemas.microsoft.com/office/powerpoint/2010/main" val="41052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Nhà rông của người Tây Nguyên </a:t>
            </a:r>
          </a:p>
        </p:txBody>
      </p:sp>
      <p:pic>
        <p:nvPicPr>
          <p:cNvPr id="188419" name="Picture 3" descr="nh r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09600"/>
            <a:ext cx="91440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9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227</Words>
  <Application>Microsoft Office PowerPoint</Application>
  <PresentationFormat>Widescreen</PresentationFormat>
  <Paragraphs>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Chung cư</vt:lpstr>
      <vt:lpstr>PowerPoint Presentation</vt:lpstr>
      <vt:lpstr>Nhà rông của người Tây Nguyên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</cp:revision>
  <dcterms:created xsi:type="dcterms:W3CDTF">2023-12-13T13:37:15Z</dcterms:created>
  <dcterms:modified xsi:type="dcterms:W3CDTF">2023-12-19T02:45:32Z</dcterms:modified>
</cp:coreProperties>
</file>