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25/12/2023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25/12/2023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25/12/2023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25/12/2023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25/12/2023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25/12/2023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25/12/2023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118" y="3866929"/>
            <a:ext cx="7772400" cy="2088232"/>
          </a:xfrm>
        </p:spPr>
        <p:txBody>
          <a:bodyPr>
            <a:normAutofit fontScale="90000"/>
          </a:bodyPr>
          <a:lstStyle/>
          <a:p>
            <a:br>
              <a:rPr lang="en-US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Giáoviên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  <a:b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  <a:endParaRPr lang="vi-V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MỘC LAN</a:t>
            </a:r>
            <a:endParaRPr lang="vi-VN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3118" y="3176714"/>
            <a:ext cx="747883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NHỎ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14" y="1772816"/>
            <a:ext cx="1448172" cy="133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4E2962-4440-B00A-E55A-F57BB1E204E8}"/>
              </a:ext>
            </a:extLst>
          </p:cNvPr>
          <p:cNvSpPr txBox="1"/>
          <p:nvPr/>
        </p:nvSpPr>
        <p:spPr>
          <a:xfrm>
            <a:off x="1115616" y="889843"/>
            <a:ext cx="77768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I, Mục đích yêu cầu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1, Kiến thức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Trẻ phát triển tư duy và khả năng quan sát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Trẻ nhận biết và phân biệt được kích thứơc to nhỏ chính xác từ đó biết liên hệ thực thế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2, Kỹ năng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Trẻ có kỹ năng chơi trò chơi cùng cô và các bạn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Rèn trẻ kỹ năng nhận biết phân biệt màu xanh- đỏ, to- nhỏ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3, Thái độ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Trẻ biết quý trọng, giữ gìn đồ dùng đồ chơi trong lớp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Trẻ tích cực tham gia hoạt động cùng cô và các bạn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II. Chuẩn bị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1, Đồ dùng của cô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Bóng to, bóng nhỏ, ngôi nhà to, ngôi nhà nhỏ, búp bê to, búp bê nhỏ , rổ to, rổ nhỏ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-Nhạc bài hát ‘ Quả bóng tròn tròn”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2. Đồ dùng của trẻ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Mỗi trẻ có 1 bóng to, 1 bóng nhỏ,1 rổ đựng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7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243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Times New Roman</vt:lpstr>
      <vt:lpstr>Office Theme</vt:lpstr>
      <vt:lpstr> Giáoviên: Nguyễn Thị Loan Năm học: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Trang Nguyen</cp:lastModifiedBy>
  <cp:revision>10</cp:revision>
  <dcterms:created xsi:type="dcterms:W3CDTF">2023-11-02T08:33:24Z</dcterms:created>
  <dcterms:modified xsi:type="dcterms:W3CDTF">2023-12-25T09:41:10Z</dcterms:modified>
</cp:coreProperties>
</file>