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76" r:id="rId2"/>
    <p:sldId id="258" r:id="rId3"/>
    <p:sldId id="256" r:id="rId4"/>
    <p:sldId id="274" r:id="rId5"/>
    <p:sldId id="263" r:id="rId6"/>
    <p:sldId id="273" r:id="rId7"/>
    <p:sldId id="259" r:id="rId8"/>
    <p:sldId id="261" r:id="rId9"/>
    <p:sldId id="264" r:id="rId10"/>
    <p:sldId id="260" r:id="rId11"/>
    <p:sldId id="262" r:id="rId12"/>
    <p:sldId id="265" r:id="rId13"/>
    <p:sldId id="266" r:id="rId14"/>
    <p:sldId id="275" r:id="rId15"/>
    <p:sldId id="267" r:id="rId16"/>
    <p:sldId id="270" r:id="rId17"/>
    <p:sldId id="269" r:id="rId18"/>
    <p:sldId id="271" r:id="rId19"/>
    <p:sldId id="268" r:id="rId20"/>
    <p:sldId id="272" r:id="rId2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6" d="100"/>
          <a:sy n="86" d="100"/>
        </p:scale>
        <p:origin x="1524" y="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5C821F-6911-4D3B-AB1D-9FA0BDED44CF}" type="datetimeFigureOut">
              <a:rPr lang="en-US" smtClean="0"/>
              <a:t>12/7/2023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1A94E69-B39B-438A-B04C-22A66559FF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538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A94E69-B39B-438A-B04C-22A66559FF4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05183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A94E69-B39B-438A-B04C-22A66559FF4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53401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37E39-C9B2-49C1-A491-B6D8B9DA70F6}" type="datetimeFigureOut">
              <a:rPr lang="en-US" smtClean="0"/>
              <a:t>12/7/2023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5EC71-4C5D-40DB-B9A0-C7BCF1F3D7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17340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37E39-C9B2-49C1-A491-B6D8B9DA70F6}" type="datetimeFigureOut">
              <a:rPr lang="en-US" smtClean="0"/>
              <a:t>12/7/2023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5EC71-4C5D-40DB-B9A0-C7BCF1F3D7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73919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37E39-C9B2-49C1-A491-B6D8B9DA70F6}" type="datetimeFigureOut">
              <a:rPr lang="en-US" smtClean="0"/>
              <a:t>12/7/2023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5EC71-4C5D-40DB-B9A0-C7BCF1F3D7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19250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37E39-C9B2-49C1-A491-B6D8B9DA70F6}" type="datetimeFigureOut">
              <a:rPr lang="en-US" smtClean="0"/>
              <a:t>12/7/2023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5EC71-4C5D-40DB-B9A0-C7BCF1F3D7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3596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37E39-C9B2-49C1-A491-B6D8B9DA70F6}" type="datetimeFigureOut">
              <a:rPr lang="en-US" smtClean="0"/>
              <a:t>12/7/2023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5EC71-4C5D-40DB-B9A0-C7BCF1F3D7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83339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37E39-C9B2-49C1-A491-B6D8B9DA70F6}" type="datetimeFigureOut">
              <a:rPr lang="en-US" smtClean="0"/>
              <a:t>12/7/2023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5EC71-4C5D-40DB-B9A0-C7BCF1F3D7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66248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37E39-C9B2-49C1-A491-B6D8B9DA70F6}" type="datetimeFigureOut">
              <a:rPr lang="en-US" smtClean="0"/>
              <a:t>12/7/2023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5EC71-4C5D-40DB-B9A0-C7BCF1F3D7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97531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37E39-C9B2-49C1-A491-B6D8B9DA70F6}" type="datetimeFigureOut">
              <a:rPr lang="en-US" smtClean="0"/>
              <a:t>12/7/2023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5EC71-4C5D-40DB-B9A0-C7BCF1F3D7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82447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37E39-C9B2-49C1-A491-B6D8B9DA70F6}" type="datetimeFigureOut">
              <a:rPr lang="en-US" smtClean="0"/>
              <a:t>12/7/2023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5EC71-4C5D-40DB-B9A0-C7BCF1F3D7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41190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37E39-C9B2-49C1-A491-B6D8B9DA70F6}" type="datetimeFigureOut">
              <a:rPr lang="en-US" smtClean="0"/>
              <a:t>12/7/2023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5EC71-4C5D-40DB-B9A0-C7BCF1F3D7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87200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37E39-C9B2-49C1-A491-B6D8B9DA70F6}" type="datetimeFigureOut">
              <a:rPr lang="en-US" smtClean="0"/>
              <a:t>12/7/2023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5EC71-4C5D-40DB-B9A0-C7BCF1F3D7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35750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037E39-C9B2-49C1-A491-B6D8B9DA70F6}" type="datetimeFigureOut">
              <a:rPr lang="en-US" smtClean="0"/>
              <a:t>12/7/2023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65EC71-4C5D-40DB-B9A0-C7BCF1F3D7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16929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g"/><Relationship Id="rId5" Type="http://schemas.openxmlformats.org/officeDocument/2006/relationships/image" Target="../media/image3.gif"/><Relationship Id="rId4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g"/><Relationship Id="rId5" Type="http://schemas.openxmlformats.org/officeDocument/2006/relationships/image" Target="../media/image27.jpeg"/><Relationship Id="rId4" Type="http://schemas.openxmlformats.org/officeDocument/2006/relationships/image" Target="../media/image26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jpg"/><Relationship Id="rId4" Type="http://schemas.openxmlformats.org/officeDocument/2006/relationships/image" Target="../media/image33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7" Type="http://schemas.openxmlformats.org/officeDocument/2006/relationships/image" Target="../media/image39.pn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7.jp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700" y="-30479"/>
            <a:ext cx="9350874" cy="679090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7633" y="201393"/>
            <a:ext cx="9322191" cy="90267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2985" y="6391421"/>
            <a:ext cx="3884246" cy="45133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194A7A3-962B-4075-82C0-D5C622BCCDC3}"/>
              </a:ext>
            </a:extLst>
          </p:cNvPr>
          <p:cNvSpPr txBox="1"/>
          <p:nvPr/>
        </p:nvSpPr>
        <p:spPr>
          <a:xfrm>
            <a:off x="1676400" y="304627"/>
            <a:ext cx="7010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ĐÀO TẠO QUẬN LONG BIÊN</a:t>
            </a: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TR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ỜNG MẦM </a:t>
            </a:r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NON </a:t>
            </a:r>
            <a:r>
              <a:rPr lang="en-US" sz="2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HOA MỘC LAN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B42EA1B-D1CF-482F-BFD0-1D231BA32F63}"/>
              </a:ext>
            </a:extLst>
          </p:cNvPr>
          <p:cNvSpPr txBox="1"/>
          <p:nvPr/>
        </p:nvSpPr>
        <p:spPr>
          <a:xfrm>
            <a:off x="2007374" y="3758794"/>
            <a:ext cx="563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 TRIỂN NHẬN THỨC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D4DC38D-FBF1-4E23-B643-DD3D913F612E}"/>
              </a:ext>
            </a:extLst>
          </p:cNvPr>
          <p:cNvSpPr txBox="1"/>
          <p:nvPr/>
        </p:nvSpPr>
        <p:spPr>
          <a:xfrm>
            <a:off x="2007374" y="4567276"/>
            <a:ext cx="7162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 MGB </a:t>
            </a:r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3-4 </a:t>
            </a:r>
            <a:r>
              <a:rPr lang="en-US" sz="2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Hình ảnh 6">
            <a:extLst>
              <a:ext uri="{FF2B5EF4-FFF2-40B4-BE49-F238E27FC236}">
                <a16:creationId xmlns:a16="http://schemas.microsoft.com/office/drawing/2014/main" id="{22F684FD-625F-E911-918B-DD99BDCEB3A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8186" y="1375258"/>
            <a:ext cx="2208709" cy="1987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8790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401" y="0"/>
            <a:ext cx="7869198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048000" y="6088559"/>
            <a:ext cx="365837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>
                <a:latin typeface=".VnAvant" pitchFamily="34" charset="0"/>
              </a:rPr>
              <a:t>C©y b¾p c¶i</a:t>
            </a:r>
          </a:p>
        </p:txBody>
      </p:sp>
    </p:spTree>
    <p:extLst>
      <p:ext uri="{BB962C8B-B14F-4D97-AF65-F5344CB8AC3E}">
        <p14:creationId xmlns:p14="http://schemas.microsoft.com/office/powerpoint/2010/main" val="248276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381000"/>
            <a:ext cx="7900384" cy="5996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5963425"/>
      </p:ext>
    </p:extLst>
  </p:cSld>
  <p:clrMapOvr>
    <a:masterClrMapping/>
  </p:clrMapOvr>
  <p:transition spd="slow">
    <p:cover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0"/>
            <a:ext cx="5715000" cy="38004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44" y="2819400"/>
            <a:ext cx="4547973" cy="403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0251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660" y="1142068"/>
            <a:ext cx="4888460" cy="442299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0203" y="914400"/>
            <a:ext cx="4325937" cy="4325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63421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1945" y="1066800"/>
            <a:ext cx="4648200" cy="464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63649"/>
            <a:ext cx="4322763" cy="432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0972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975" y="190500"/>
            <a:ext cx="3200400" cy="32004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0" y="3728605"/>
            <a:ext cx="4953000" cy="31432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975" y="3710520"/>
            <a:ext cx="3918025" cy="314748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1900" y="0"/>
            <a:ext cx="5372100" cy="358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44027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05000"/>
            <a:ext cx="6602327" cy="495299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3362" y="13854"/>
            <a:ext cx="4220637" cy="2729345"/>
          </a:xfrm>
          <a:prstGeom prst="rect">
            <a:avLst/>
          </a:prstGeom>
        </p:spPr>
      </p:pic>
      <p:sp>
        <p:nvSpPr>
          <p:cNvPr id="4" name="Heart 3"/>
          <p:cNvSpPr/>
          <p:nvPr/>
        </p:nvSpPr>
        <p:spPr>
          <a:xfrm>
            <a:off x="1905000" y="685800"/>
            <a:ext cx="1295400" cy="1066800"/>
          </a:xfrm>
          <a:prstGeom prst="hear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291317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1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6073" y="3672320"/>
            <a:ext cx="4121727" cy="303327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97"/>
            <a:ext cx="4294909" cy="35052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500" y="34635"/>
            <a:ext cx="4762500" cy="35433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72320"/>
            <a:ext cx="4762500" cy="3171825"/>
          </a:xfrm>
          <a:prstGeom prst="rect">
            <a:avLst/>
          </a:prstGeom>
        </p:spPr>
      </p:pic>
      <p:sp>
        <p:nvSpPr>
          <p:cNvPr id="6" name="Heart 5"/>
          <p:cNvSpPr/>
          <p:nvPr/>
        </p:nvSpPr>
        <p:spPr>
          <a:xfrm>
            <a:off x="3581400" y="2689945"/>
            <a:ext cx="2038350" cy="1775980"/>
          </a:xfrm>
          <a:prstGeom prst="hear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406026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05001"/>
            <a:ext cx="2429151" cy="2133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9151" y="1905000"/>
            <a:ext cx="2321391" cy="213360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0542" y="1905001"/>
            <a:ext cx="2227739" cy="2133599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67200"/>
            <a:ext cx="2232025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2537" y="4267200"/>
            <a:ext cx="24257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3154" y="4267200"/>
            <a:ext cx="2322513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5830" y="4267200"/>
            <a:ext cx="2232025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5667" y="1923623"/>
            <a:ext cx="2134786" cy="2087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766983" y="304800"/>
            <a:ext cx="588250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>
                <a:latin typeface=".VnAvant" pitchFamily="34" charset="0"/>
              </a:rPr>
              <a:t>Trß ch¬i “ Ai tinh m¾t”</a:t>
            </a:r>
          </a:p>
        </p:txBody>
      </p:sp>
    </p:spTree>
    <p:extLst>
      <p:ext uri="{BB962C8B-B14F-4D97-AF65-F5344CB8AC3E}">
        <p14:creationId xmlns:p14="http://schemas.microsoft.com/office/powerpoint/2010/main" val="3225495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04800" y="609600"/>
            <a:ext cx="360910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>
                <a:latin typeface=".VnAvant" pitchFamily="34" charset="0"/>
              </a:rPr>
              <a:t>Trß ch¬i</a:t>
            </a:r>
          </a:p>
          <a:p>
            <a:pPr algn="ctr"/>
            <a:r>
              <a:rPr lang="en-US" sz="4400">
                <a:latin typeface=".VnAvant" pitchFamily="34" charset="0"/>
              </a:rPr>
              <a:t> “ §i siªu thÞ”</a:t>
            </a:r>
          </a:p>
        </p:txBody>
      </p:sp>
    </p:spTree>
    <p:extLst>
      <p:ext uri="{BB962C8B-B14F-4D97-AF65-F5344CB8AC3E}">
        <p14:creationId xmlns:p14="http://schemas.microsoft.com/office/powerpoint/2010/main" val="3163181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  <p:pic>
        <p:nvPicPr>
          <p:cNvPr id="4" name="hái rau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28028" y="540841"/>
            <a:ext cx="609600" cy="609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726099" y="384719"/>
            <a:ext cx="487505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>
                <a:solidFill>
                  <a:schemeClr val="bg1"/>
                </a:solidFill>
                <a:latin typeface=".VnAvant" pitchFamily="34" charset="0"/>
              </a:rPr>
              <a:t>Bµi h¸t “ H¸i rau”</a:t>
            </a:r>
          </a:p>
        </p:txBody>
      </p:sp>
    </p:spTree>
    <p:extLst>
      <p:ext uri="{BB962C8B-B14F-4D97-AF65-F5344CB8AC3E}">
        <p14:creationId xmlns:p14="http://schemas.microsoft.com/office/powerpoint/2010/main" val="427103295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214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828800" y="2216727"/>
            <a:ext cx="5257800" cy="14465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8800" b="1" cap="all" spc="0" dirty="0" err="1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Kết</a:t>
            </a:r>
            <a:r>
              <a:rPr lang="en-US" sz="8800" b="1" cap="all" spc="0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8800" b="1" cap="all" spc="0" dirty="0" err="1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thúc</a:t>
            </a:r>
            <a:endParaRPr lang="en-US" sz="8800" b="1" cap="all" spc="0" dirty="0">
              <a:ln w="0"/>
              <a:solidFill>
                <a:srgbClr val="FF0000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16602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145473"/>
            <a:ext cx="6400800" cy="64008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872345" y="5943600"/>
            <a:ext cx="277672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>
                <a:latin typeface=".VnAvant" pitchFamily="34" charset="0"/>
              </a:rPr>
              <a:t>Cñ cµ rèt</a:t>
            </a:r>
          </a:p>
        </p:txBody>
      </p:sp>
    </p:spTree>
    <p:extLst>
      <p:ext uri="{BB962C8B-B14F-4D97-AF65-F5344CB8AC3E}">
        <p14:creationId xmlns:p14="http://schemas.microsoft.com/office/powerpoint/2010/main" val="1801804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14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45" y="3428999"/>
            <a:ext cx="4673854" cy="342042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3999" y="3428998"/>
            <a:ext cx="4440001" cy="342042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3428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1499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6284010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7251" y="-13855"/>
            <a:ext cx="6517912" cy="651791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276599" y="6102414"/>
            <a:ext cx="295786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>
                <a:latin typeface=".VnAvant" pitchFamily="34" charset="0"/>
              </a:rPr>
              <a:t>Cñ su hµo</a:t>
            </a:r>
          </a:p>
        </p:txBody>
      </p:sp>
    </p:spTree>
    <p:extLst>
      <p:ext uri="{BB962C8B-B14F-4D97-AF65-F5344CB8AC3E}">
        <p14:creationId xmlns:p14="http://schemas.microsoft.com/office/powerpoint/2010/main" val="155490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5960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34" y="304800"/>
            <a:ext cx="4972050" cy="50387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599" y="2491653"/>
            <a:ext cx="4710545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958445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191</TotalTime>
  <Words>73</Words>
  <Application>Microsoft Office PowerPoint</Application>
  <PresentationFormat>On-screen Show (4:3)</PresentationFormat>
  <Paragraphs>15</Paragraphs>
  <Slides>20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5" baseType="lpstr">
      <vt:lpstr>.VnAvant</vt:lpstr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Vtec</dc:creator>
  <cp:lastModifiedBy>Techsi.vn</cp:lastModifiedBy>
  <cp:revision>34</cp:revision>
  <dcterms:created xsi:type="dcterms:W3CDTF">2016-10-10T07:07:35Z</dcterms:created>
  <dcterms:modified xsi:type="dcterms:W3CDTF">2023-12-07T08:38:59Z</dcterms:modified>
</cp:coreProperties>
</file>