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931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37205" y="1437640"/>
            <a:ext cx="7630795" cy="188976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Trường mầm non</a:t>
            </a:r>
            <a:r>
              <a:rPr lang="en-US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Hoa</a:t>
            </a:r>
            <a:r>
              <a:rPr lang="en-US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M</a:t>
            </a:r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ộc Lan</a:t>
            </a:r>
            <a:endParaRPr lang="vi-V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Đề tài: NBTN : Cái bát - Cái thìa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Chủ đề: Đồ dùng của bé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Lứa tuổi: 24-36 tháng</a:t>
            </a:r>
            <a:r>
              <a:rPr lang="vi-VN" altLang="en-US" sz="3200" u="heavy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960" y="429895"/>
            <a:ext cx="7601585" cy="6007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26230" y="429260"/>
            <a:ext cx="1721485" cy="1437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678805" y="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662805" y="387223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477895" y="557593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030" y="1252855"/>
            <a:ext cx="4351655" cy="435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25018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61465" y="84391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9225" y="2660650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030" y="40595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025775" y="4065270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3352800"/>
            <a:ext cx="8722360" cy="2136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 CÁC CÔ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3BA3C1-3910-E75A-D547-7DDF724649D7}"/>
              </a:ext>
            </a:extLst>
          </p:cNvPr>
          <p:cNvSpPr txBox="1"/>
          <p:nvPr/>
        </p:nvSpPr>
        <p:spPr>
          <a:xfrm>
            <a:off x="702129" y="582067"/>
            <a:ext cx="1119323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1. Mục đích yêu cầu: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*Kiến thức: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Trẻ nhận biết và gọi đúng tên cái bát và cái thìa.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Trẻ biết được màu sắc, đặc điểm nổi bật của cái bát, cái thìa.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*Kỹ năng: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Phát triển khả năng quan sát, ghi nhớ nhận biết tập nói cho trẻ.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Phát triển ngôn ngữ cho trẻ.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*Thái độ: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Trẻ thích tham gia vào các hoạt động nhận biết tập nói cái bát, cái thìa.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Giáo dục trẻ biết giữ gìn đồ dùng trong gia đình.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2. Chuẩn bị: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Bát, thìa cho cô và trẻ.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  <a:p>
            <a:pPr algn="just"/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Helvetica Neue" pitchFamily="50" charset="-93"/>
              </a:rPr>
              <a:t>- 2 cái rổ nhựa. Máy tính, bài hát Cả nhà thương nhau.</a:t>
            </a:r>
            <a:endParaRPr lang="vi-VN" sz="2800" b="0" i="0">
              <a:solidFill>
                <a:srgbClr val="333333"/>
              </a:solidFill>
              <a:effectLst/>
              <a:latin typeface="Helvetica Neue" pitchFamily="50" charset="-93"/>
              <a:cs typeface="Helvetica Neue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737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8435" y="18357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99615" y="290703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" y="672465"/>
            <a:ext cx="435165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25577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6570" y="365125"/>
            <a:ext cx="11873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Bát được làm bằng nhiều chất liệu khác nhau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595" y="1133475"/>
            <a:ext cx="3872865" cy="34690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11115" y="425577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1328420"/>
            <a:ext cx="3660775" cy="38906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819515" y="56826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353</Words>
  <Application>Microsoft Office PowerPoint</Application>
  <PresentationFormat>Widescreen</PresentationFormat>
  <Paragraphs>51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Trang Nguyen</cp:lastModifiedBy>
  <cp:revision>23</cp:revision>
  <dcterms:created xsi:type="dcterms:W3CDTF">2023-10-19T01:31:00Z</dcterms:created>
  <dcterms:modified xsi:type="dcterms:W3CDTF">2023-12-25T09:39:17Z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1033-12.2.0.13266</vt:lpwstr>
  </property>
</Properties>
</file>