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3" r:id="rId3"/>
    <p:sldId id="257" r:id="rId4"/>
    <p:sldId id="260" r:id="rId5"/>
    <p:sldId id="267" r:id="rId6"/>
    <p:sldId id="259" r:id="rId7"/>
    <p:sldId id="266" r:id="rId8"/>
    <p:sldId id="268" r:id="rId9"/>
    <p:sldId id="270" r:id="rId10"/>
    <p:sldId id="269" r:id="rId11"/>
    <p:sldId id="271" r:id="rId12"/>
    <p:sldId id="273" r:id="rId13"/>
    <p:sldId id="272" r:id="rId14"/>
    <p:sldId id="261" r:id="rId15"/>
    <p:sldId id="265" r:id="rId16"/>
    <p:sldId id="262" r:id="rId17"/>
    <p:sldId id="281" r:id="rId18"/>
    <p:sldId id="282" r:id="rId19"/>
    <p:sldId id="283" r:id="rId20"/>
    <p:sldId id="284" r:id="rId21"/>
    <p:sldId id="287" r:id="rId22"/>
    <p:sldId id="276" r:id="rId23"/>
    <p:sldId id="286" r:id="rId24"/>
    <p:sldId id="288" r:id="rId25"/>
    <p:sldId id="289" r:id="rId26"/>
    <p:sldId id="277" r:id="rId27"/>
    <p:sldId id="293" r:id="rId28"/>
    <p:sldId id="290" r:id="rId29"/>
    <p:sldId id="294" r:id="rId30"/>
    <p:sldId id="295" r:id="rId31"/>
    <p:sldId id="291" r:id="rId32"/>
    <p:sldId id="298" r:id="rId33"/>
    <p:sldId id="299" r:id="rId34"/>
    <p:sldId id="292" r:id="rId35"/>
    <p:sldId id="300" r:id="rId36"/>
    <p:sldId id="296" r:id="rId37"/>
    <p:sldId id="285" r:id="rId38"/>
    <p:sldId id="258" r:id="rId39"/>
    <p:sldId id="301" r:id="rId40"/>
    <p:sldId id="297" r:id="rId41"/>
    <p:sldId id="303" r:id="rId42"/>
    <p:sldId id="27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E8C1-7799-4A95-B0B5-64C98C121BF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82EE-FCF5-46A1-B030-5B0E685E5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5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E8C1-7799-4A95-B0B5-64C98C121BF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82EE-FCF5-46A1-B030-5B0E685E5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021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E8C1-7799-4A95-B0B5-64C98C121BF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82EE-FCF5-46A1-B030-5B0E685E5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7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noProof="1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noProof="1"/>
              <a:t>Bấm để chỉnh sửa kiểu tiêu đề phụ của Bản cái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9455ABE-E69E-4352-8E59-723DA0A2DE31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393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noProof="1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noProof="1"/>
              <a:t>Chỉnh sửa kiểu văn bản của Bản cái</a:t>
            </a:r>
          </a:p>
          <a:p>
            <a:pPr lvl="1"/>
            <a:r>
              <a:rPr lang="vi-VN" noProof="1"/>
              <a:t>Mức hai</a:t>
            </a:r>
          </a:p>
          <a:p>
            <a:pPr lvl="2"/>
            <a:r>
              <a:rPr lang="vi-VN" noProof="1"/>
              <a:t>Mức ba</a:t>
            </a:r>
          </a:p>
          <a:p>
            <a:pPr lvl="3"/>
            <a:r>
              <a:rPr lang="vi-VN" noProof="1"/>
              <a:t>Mức bốn</a:t>
            </a:r>
          </a:p>
          <a:p>
            <a:pPr lvl="4"/>
            <a:r>
              <a:rPr lang="vi-VN" noProof="1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139C8B-B44D-4F6F-8FBA-C8EDC0AE2EC6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715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noProof="1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vi-VN" noProof="1"/>
              <a:t>Chỉnh sửa kiểu văn bản của Bản cái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4CA6AA-A654-444D-B1BD-5C369FE91F84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483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noProof="1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vi-VN" noProof="1"/>
              <a:t>Chỉnh sửa kiểu văn bản của Bản cái</a:t>
            </a:r>
          </a:p>
          <a:p>
            <a:pPr lvl="1"/>
            <a:r>
              <a:rPr lang="vi-VN" noProof="1"/>
              <a:t>Mức hai</a:t>
            </a:r>
          </a:p>
          <a:p>
            <a:pPr lvl="2"/>
            <a:r>
              <a:rPr lang="vi-VN" noProof="1"/>
              <a:t>Mức ba</a:t>
            </a:r>
          </a:p>
          <a:p>
            <a:pPr lvl="3"/>
            <a:r>
              <a:rPr lang="vi-VN" noProof="1"/>
              <a:t>Mức bốn</a:t>
            </a:r>
          </a:p>
          <a:p>
            <a:pPr lvl="4"/>
            <a:r>
              <a:rPr lang="vi-VN" noProof="1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vi-VN" noProof="1"/>
              <a:t>Chỉnh sửa kiểu văn bản của Bản cái</a:t>
            </a:r>
          </a:p>
          <a:p>
            <a:pPr lvl="1"/>
            <a:r>
              <a:rPr lang="vi-VN" noProof="1"/>
              <a:t>Mức hai</a:t>
            </a:r>
          </a:p>
          <a:p>
            <a:pPr lvl="2"/>
            <a:r>
              <a:rPr lang="vi-VN" noProof="1"/>
              <a:t>Mức ba</a:t>
            </a:r>
          </a:p>
          <a:p>
            <a:pPr lvl="3"/>
            <a:r>
              <a:rPr lang="vi-VN" noProof="1"/>
              <a:t>Mức bốn</a:t>
            </a:r>
          </a:p>
          <a:p>
            <a:pPr lvl="4"/>
            <a:r>
              <a:rPr lang="vi-VN" noProof="1"/>
              <a:t>Mức năm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AFAF5B-0111-48C7-AFE3-3663DAB67487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6152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vi-VN" noProof="1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noProof="1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vi-VN" noProof="1"/>
              <a:t>Chỉnh sửa kiểu văn bản của Bản cái</a:t>
            </a:r>
          </a:p>
          <a:p>
            <a:pPr lvl="1"/>
            <a:r>
              <a:rPr lang="vi-VN" noProof="1"/>
              <a:t>Mức hai</a:t>
            </a:r>
          </a:p>
          <a:p>
            <a:pPr lvl="2"/>
            <a:r>
              <a:rPr lang="vi-VN" noProof="1"/>
              <a:t>Mức ba</a:t>
            </a:r>
          </a:p>
          <a:p>
            <a:pPr lvl="3"/>
            <a:r>
              <a:rPr lang="vi-VN" noProof="1"/>
              <a:t>Mức bốn</a:t>
            </a:r>
          </a:p>
          <a:p>
            <a:pPr lvl="4"/>
            <a:r>
              <a:rPr lang="vi-VN" noProof="1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noProof="1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vi-VN" noProof="1"/>
              <a:t>Chỉnh sửa kiểu văn bản của Bản cái</a:t>
            </a:r>
          </a:p>
          <a:p>
            <a:pPr lvl="1"/>
            <a:r>
              <a:rPr lang="vi-VN" noProof="1"/>
              <a:t>Mức hai</a:t>
            </a:r>
          </a:p>
          <a:p>
            <a:pPr lvl="2"/>
            <a:r>
              <a:rPr lang="vi-VN" noProof="1"/>
              <a:t>Mức ba</a:t>
            </a:r>
          </a:p>
          <a:p>
            <a:pPr lvl="3"/>
            <a:r>
              <a:rPr lang="vi-VN" noProof="1"/>
              <a:t>Mức bốn</a:t>
            </a:r>
          </a:p>
          <a:p>
            <a:pPr lvl="4"/>
            <a:r>
              <a:rPr lang="vi-VN" noProof="1"/>
              <a:t>Mức năm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57763B3-3138-4F96-B605-0B52F9C5E20B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200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noProof="1"/>
              <a:t>Bấm để sửa kiểu tiêu đề Bản cái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8CE1E8-F2E7-4295-B9ED-E6EB248AAAF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1975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834579-C7CF-4D35-A0DD-3BAC97C0D07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500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noProof="1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noProof="1"/>
              <a:t>Chỉnh sửa kiểu văn bản của Bản cái</a:t>
            </a:r>
          </a:p>
          <a:p>
            <a:pPr lvl="1"/>
            <a:r>
              <a:rPr lang="vi-VN" noProof="1"/>
              <a:t>Mức hai</a:t>
            </a:r>
          </a:p>
          <a:p>
            <a:pPr lvl="2"/>
            <a:r>
              <a:rPr lang="vi-VN" noProof="1"/>
              <a:t>Mức ba</a:t>
            </a:r>
          </a:p>
          <a:p>
            <a:pPr lvl="3"/>
            <a:r>
              <a:rPr lang="vi-VN" noProof="1"/>
              <a:t>Mức bốn</a:t>
            </a:r>
          </a:p>
          <a:p>
            <a:pPr lvl="4"/>
            <a:r>
              <a:rPr lang="vi-VN" noProof="1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noProof="1"/>
              <a:t>Chỉnh sửa kiểu văn bản của Bản cái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60B0BB-28DA-4514-84B3-42628156484F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304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E8C1-7799-4A95-B0B5-64C98C121BF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82EE-FCF5-46A1-B030-5B0E685E5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2032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noProof="1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noProof="1"/>
              <a:t>Chỉnh sửa kiểu văn bản của Bản cái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725CFC-7B67-42E7-9A1A-E683BC17297D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638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 noProof="1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 noProof="1"/>
              <a:t>Chỉnh sửa kiểu văn bản của Bản cái</a:t>
            </a:r>
          </a:p>
          <a:p>
            <a:pPr lvl="1"/>
            <a:r>
              <a:rPr lang="vi-VN" noProof="1"/>
              <a:t>Mức hai</a:t>
            </a:r>
          </a:p>
          <a:p>
            <a:pPr lvl="2"/>
            <a:r>
              <a:rPr lang="vi-VN" noProof="1"/>
              <a:t>Mức ba</a:t>
            </a:r>
          </a:p>
          <a:p>
            <a:pPr lvl="3"/>
            <a:r>
              <a:rPr lang="vi-VN" noProof="1"/>
              <a:t>Mức bốn</a:t>
            </a:r>
          </a:p>
          <a:p>
            <a:pPr lvl="4"/>
            <a:r>
              <a:rPr lang="vi-VN" noProof="1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3AFA3A-147E-4D1E-8269-B34E22D1F8BE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894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 noProof="1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 noProof="1"/>
              <a:t>Chỉnh sửa kiểu văn bản của Bản cái</a:t>
            </a:r>
          </a:p>
          <a:p>
            <a:pPr lvl="1"/>
            <a:r>
              <a:rPr lang="vi-VN" noProof="1"/>
              <a:t>Mức hai</a:t>
            </a:r>
          </a:p>
          <a:p>
            <a:pPr lvl="2"/>
            <a:r>
              <a:rPr lang="vi-VN" noProof="1"/>
              <a:t>Mức ba</a:t>
            </a:r>
          </a:p>
          <a:p>
            <a:pPr lvl="3"/>
            <a:r>
              <a:rPr lang="vi-VN" noProof="1"/>
              <a:t>Mức bốn</a:t>
            </a:r>
          </a:p>
          <a:p>
            <a:pPr lvl="4"/>
            <a:r>
              <a:rPr lang="vi-VN" noProof="1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BF5D7D0-9357-45F9-9534-99FE54D5D5AA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666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E8C1-7799-4A95-B0B5-64C98C121BF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82EE-FCF5-46A1-B030-5B0E685E5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54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E8C1-7799-4A95-B0B5-64C98C121BF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82EE-FCF5-46A1-B030-5B0E685E5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21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E8C1-7799-4A95-B0B5-64C98C121BF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82EE-FCF5-46A1-B030-5B0E685E5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226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E8C1-7799-4A95-B0B5-64C98C121BF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82EE-FCF5-46A1-B030-5B0E685E5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85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E8C1-7799-4A95-B0B5-64C98C121BF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82EE-FCF5-46A1-B030-5B0E685E5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1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E8C1-7799-4A95-B0B5-64C98C121BF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82EE-FCF5-46A1-B030-5B0E685E5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06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1E8C1-7799-4A95-B0B5-64C98C121BF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282EE-FCF5-46A1-B030-5B0E685E5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562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1E8C1-7799-4A95-B0B5-64C98C121BFC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282EE-FCF5-46A1-B030-5B0E685E5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03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5702DB-FB69-44D0-918F-66E87308229A}" type="slidenum">
              <a:rPr lang="en-US" altLang="vi-VN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4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ác Mẫu Hình Nền Powerpoint Theo Chủ Đề Ảnh 13, 33 Power Points Ý Tưở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2413" y="964132"/>
            <a:ext cx="1527175" cy="146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019299" y="2524809"/>
            <a:ext cx="8153400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VĂN HỌC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altLang="vi-VN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vi-VN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altLang="vi-VN" sz="2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altLang="vi-VN" sz="2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11004" y="4416685"/>
            <a:ext cx="45223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Mẫu giáo </a:t>
            </a:r>
            <a:r>
              <a:rPr lang="vi-VN" altLang="vi-V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5 - 6 </a:t>
            </a:r>
            <a:r>
              <a:rPr lang="en-US" altLang="vi-VN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dirty="0">
              <a:solidFill>
                <a:srgbClr val="0000CC"/>
              </a:solidFill>
              <a:latin typeface="Arial" panose="020B0604020202020204" pitchFamily="34" charset="0"/>
              <a:cs typeface="Arial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90998" y="6028902"/>
            <a:ext cx="3810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en-US" altLang="vi-VN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vi-VN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vi-VN" altLang="vi-VN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2933698" y="115957"/>
            <a:ext cx="63246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vi-VN" sz="19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</a:t>
            </a:r>
            <a:r>
              <a:rPr lang="en-US" altLang="vi-VN" sz="19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r>
              <a:rPr lang="en-US" altLang="vi-VN" sz="1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1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1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vi-VN" sz="1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vi-VN" sz="19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MẦM </a:t>
            </a:r>
            <a:r>
              <a:rPr lang="en-US" altLang="vi-VN" sz="19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altLang="vi-VN" sz="19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vi-VN" altLang="vi-VN" sz="1900" b="1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381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1" t="7710" r="20102" b="15891"/>
          <a:stretch/>
        </p:blipFill>
        <p:spPr>
          <a:xfrm>
            <a:off x="1712889" y="508716"/>
            <a:ext cx="8763535" cy="63492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72" y="133603"/>
            <a:ext cx="3480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endParaRPr lang="en-US" sz="28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277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t="7940" r="19846" b="17034"/>
          <a:stretch/>
        </p:blipFill>
        <p:spPr>
          <a:xfrm>
            <a:off x="1777284" y="611746"/>
            <a:ext cx="8855208" cy="6246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72" y="133603"/>
            <a:ext cx="3395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28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910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t="7939" r="19206" b="16120"/>
          <a:stretch/>
        </p:blipFill>
        <p:spPr>
          <a:xfrm>
            <a:off x="1803041" y="689019"/>
            <a:ext cx="8714617" cy="61689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72" y="133603"/>
            <a:ext cx="2832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endParaRPr lang="en-US" sz="28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945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8" t="11289" r="19206" b="170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02419" y="0"/>
            <a:ext cx="408958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endParaRPr lang="en-US" sz="2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2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bay.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0407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ực rỡ sắc hương với bộ sưu tập background hoa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29567" y="1133341"/>
            <a:ext cx="5686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63098" y="3429000"/>
            <a:ext cx="6912768" cy="8864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9567" y="2087448"/>
            <a:ext cx="47852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902971" y="4383107"/>
            <a:ext cx="6912768" cy="88640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64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Flower Background, Photos, and Wallpaper for Free Downloa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06203" y="1043189"/>
            <a:ext cx="7379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395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quantri.longbien.edu.vn/UploadFolderNew/SGDLongBien/Image/mnanhsao/2021_5_image/TH%C6%A0%20-%20TRUY%E1%BB%86N/TH%C6%A0/HOAQUANH%20L%C4%82NG%20B%C3%81C/image010_26052021.jpg?w=11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82862" y="0"/>
            <a:ext cx="332704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ban xòe cánh trắng</a:t>
            </a:r>
            <a:br>
              <a:rPr lang="vi-VN" sz="2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tươi màu nắng vàng</a:t>
            </a:r>
            <a:br>
              <a:rPr lang="vi-VN" sz="2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hồng khoe nụ trắng</a:t>
            </a:r>
            <a:br>
              <a:rPr lang="vi-VN" sz="2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làn hương dịu dàng</a:t>
            </a:r>
            <a:endParaRPr lang="en-US" sz="2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39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quantri.longbien.edu.vn/UploadFolderNew/SGDLongBien/Image/mnanhsao/2021_5_image/TH%C6%A0%20-%20TRUY%E1%BB%86N/TH%C6%A0/HOAQUANH%20L%C4%82NG%20B%C3%81C/image002_26052021.jpg?w=11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40533" y="282193"/>
            <a:ext cx="27847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2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041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quantri.longbien.edu.vn/UploadFolderNew/SGDLongBien/Image/mnanhsao/2021_5_image/TH%C6%A0%20-%20TRUY%E1%BB%86N/TH%C6%A0/HOAQUANH%20L%C4%82NG%20B%C3%81C/image008_26052021.jpg?w=11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54920" y="4248886"/>
            <a:ext cx="277832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 mùa thu thơm mát</a:t>
            </a:r>
            <a:endParaRPr lang="en-US" sz="2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198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quantri.longbien.edu.vn/UploadFolderNew/SGDLongBien/Image/mnanhsao/2021_5_image/TH%C6%A0%20-%20TRUY%E1%BB%86N/TH%C6%A0/HOAQUANH%20L%C4%82NG%20B%C3%81C/image004_26052021.jpg?w=11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41504" y="4570859"/>
            <a:ext cx="226696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22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 về sen tỏa ngát</a:t>
            </a:r>
            <a:endParaRPr lang="en-US" sz="2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884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ckground hoa hồng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3695" y="1094705"/>
            <a:ext cx="269496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6658" y="1973516"/>
            <a:ext cx="9518684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Kiến thức:</a:t>
            </a:r>
          </a:p>
          <a:p>
            <a:r>
              <a:rPr lang="vi-VN" sz="2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nhớ tên bài thơ, tên tác giả.</a:t>
            </a:r>
          </a:p>
          <a:p>
            <a:r>
              <a:rPr lang="vi-VN" sz="2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hiểu nội dung bài thơ: Bài thơ nói về Lăng Bác ở Hà Nội là nơi Bác yên nghỉ. Xung quanh lăng Bác hoa nở suốt 4 mùa như bao người đứng gác.</a:t>
            </a:r>
          </a:p>
          <a:p>
            <a:r>
              <a:rPr lang="vi-VN" sz="2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Kĩ năng:</a:t>
            </a:r>
          </a:p>
          <a:p>
            <a:r>
              <a:rPr lang="vi-VN" sz="2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Trả lời to, rõ ràng những câu hỏi của cô</a:t>
            </a:r>
          </a:p>
          <a:p>
            <a:r>
              <a:rPr lang="vi-VN" sz="2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thuộc lời và đọc diễn cảm, biết thể hiện tình cảm khi đọc thơ. </a:t>
            </a:r>
          </a:p>
          <a:p>
            <a:r>
              <a:rPr lang="vi-VN" sz="2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Thái độ:</a:t>
            </a:r>
          </a:p>
          <a:p>
            <a:r>
              <a:rPr lang="vi-VN" sz="2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Giáo dục trẻ kính yêu Bác, biết phấn đấu làm theo lời Bác dạy, chăm ngoan, học giỏi để xứng đáng là cháu ngoan Bác Hồ. </a:t>
            </a:r>
          </a:p>
          <a:p>
            <a:r>
              <a:rPr lang="vi-VN" sz="2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tích cực tham gia giờ học.</a:t>
            </a:r>
          </a:p>
        </p:txBody>
      </p:sp>
    </p:spTree>
    <p:extLst>
      <p:ext uri="{BB962C8B-B14F-4D97-AF65-F5344CB8AC3E}">
        <p14:creationId xmlns:p14="http://schemas.microsoft.com/office/powerpoint/2010/main" val="11337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quantri.longbien.edu.vn/UploadFolderNew/SGDLongBien/Image/mnanhsao/2021_5_image/TH%C6%A0%20-%20TRUY%E1%BB%86N/TH%C6%A0/HOAQUANH%20L%C4%82NG%20B%C3%81C/image012_26052021.jpg?w=11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07853" y="265940"/>
            <a:ext cx="35846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200" dirty="0">
                <a:solidFill>
                  <a:srgbClr val="FFFF00"/>
                </a:solidFill>
                <a:latin typeface="+mj-lt"/>
              </a:rPr>
              <a:t>Như bao người đứng gác</a:t>
            </a:r>
            <a:br>
              <a:rPr lang="vi-VN" sz="2200" dirty="0">
                <a:solidFill>
                  <a:srgbClr val="FFFF00"/>
                </a:solidFill>
                <a:latin typeface="+mj-lt"/>
              </a:rPr>
            </a:br>
            <a:r>
              <a:rPr lang="vi-VN" sz="2200" dirty="0">
                <a:solidFill>
                  <a:srgbClr val="FFFF00"/>
                </a:solidFill>
                <a:latin typeface="+mj-lt"/>
              </a:rPr>
              <a:t>Thay phiên nhau đêm ngày</a:t>
            </a:r>
            <a:br>
              <a:rPr lang="vi-VN" sz="2200" dirty="0">
                <a:solidFill>
                  <a:srgbClr val="FFFF00"/>
                </a:solidFill>
                <a:latin typeface="+mj-lt"/>
              </a:rPr>
            </a:br>
            <a:r>
              <a:rPr lang="vi-VN" sz="2200" dirty="0">
                <a:solidFill>
                  <a:srgbClr val="FFFF00"/>
                </a:solidFill>
                <a:latin typeface="+mj-lt"/>
              </a:rPr>
              <a:t>Hoa nở quanh Lăng Bác</a:t>
            </a:r>
            <a:br>
              <a:rPr lang="vi-VN" sz="2200" dirty="0">
                <a:solidFill>
                  <a:srgbClr val="FFFF00"/>
                </a:solidFill>
                <a:latin typeface="+mj-lt"/>
              </a:rPr>
            </a:br>
            <a:r>
              <a:rPr lang="vi-VN" sz="2200" dirty="0">
                <a:solidFill>
                  <a:srgbClr val="FFFF00"/>
                </a:solidFill>
                <a:latin typeface="+mj-lt"/>
              </a:rPr>
              <a:t>Suốt bốn mùa hương bay.</a:t>
            </a:r>
            <a:endParaRPr lang="en-US" sz="2200" dirty="0">
              <a:solidFill>
                <a:srgbClr val="FFFF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94721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ảnh nền powerpoint đẹp nh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Top 100 hình nền powerpoint đẹp nhất nhiều chủ đề mà bạn cầ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463"/>
            <a:ext cx="12192000" cy="690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86463" y="-144463"/>
            <a:ext cx="7517396" cy="194421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38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Top 50 Mẫu Background Powerpoint Đơn Giản, Ấn Tượng, Download Hình Nền  Powerpoint Đơn Giản Mà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6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54992" y="1673111"/>
            <a:ext cx="56765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màu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̀? </a:t>
            </a:r>
          </a:p>
        </p:txBody>
      </p:sp>
    </p:spTree>
    <p:extLst>
      <p:ext uri="{BB962C8B-B14F-4D97-AF65-F5344CB8AC3E}">
        <p14:creationId xmlns:p14="http://schemas.microsoft.com/office/powerpoint/2010/main" val="5027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1" t="7939" r="19590" b="15662"/>
          <a:stretch/>
        </p:blipFill>
        <p:spPr>
          <a:xfrm>
            <a:off x="1661373" y="631065"/>
            <a:ext cx="8839573" cy="62269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1972" y="133603"/>
            <a:ext cx="3591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xòe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23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t="9082" r="18950" b="16349"/>
          <a:stretch/>
        </p:blipFill>
        <p:spPr>
          <a:xfrm>
            <a:off x="1661374" y="650383"/>
            <a:ext cx="8968674" cy="62076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72" y="133603"/>
            <a:ext cx="3695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15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nền Powerpoint màu s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61434" y="1776143"/>
            <a:ext cx="97930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 hồng có mùi hương như thế nào quanh </a:t>
            </a:r>
            <a:r>
              <a:rPr lang="pt-PT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Lăng Bác?</a:t>
            </a:r>
            <a:endParaRPr lang="en-US" sz="32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72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t="8168" r="19461" b="16119"/>
          <a:stretch/>
        </p:blipFill>
        <p:spPr>
          <a:xfrm>
            <a:off x="1777285" y="714777"/>
            <a:ext cx="8667327" cy="6143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72" y="133603"/>
            <a:ext cx="38122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nụ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Bay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2156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ổng hợp bộ hình nền PowerPoint đẹp để làm slide chuyên nghiệp h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3476" y="2136750"/>
            <a:ext cx="89915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Mùa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mùa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̀? </a:t>
            </a:r>
          </a:p>
        </p:txBody>
      </p:sp>
    </p:spTree>
    <p:extLst>
      <p:ext uri="{BB962C8B-B14F-4D97-AF65-F5344CB8AC3E}">
        <p14:creationId xmlns:p14="http://schemas.microsoft.com/office/powerpoint/2010/main" val="2445172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6" t="7710" r="19334" b="16120"/>
          <a:stretch/>
        </p:blipFill>
        <p:spPr>
          <a:xfrm>
            <a:off x="1700010" y="508715"/>
            <a:ext cx="8961455" cy="63492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72" y="133603"/>
            <a:ext cx="3491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57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1" t="7710" r="20102" b="15891"/>
          <a:stretch/>
        </p:blipFill>
        <p:spPr>
          <a:xfrm>
            <a:off x="1712889" y="508716"/>
            <a:ext cx="8763535" cy="63492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72" y="133603"/>
            <a:ext cx="34804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mát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undo floral em aquarela | Vetor Premium | Watercolor flower background,  Flower drawing, Floral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8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59865" y="1751527"/>
            <a:ext cx="8430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Phan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Huỳnh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Điểu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0856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ải +999 Hình Nền Powerpoint Đơn Giản Mà Đẹp Năm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69640" y="2960999"/>
            <a:ext cx="97802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sen và hoa đào nở vào mùa nào quanh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 </a:t>
            </a:r>
            <a:r>
              <a:rPr 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Bác? 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839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t="7940" r="19846" b="17034"/>
          <a:stretch/>
        </p:blipFill>
        <p:spPr>
          <a:xfrm>
            <a:off x="1777284" y="611746"/>
            <a:ext cx="8855208" cy="6246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72" y="133603"/>
            <a:ext cx="3395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Xuân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99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t="7939" r="19206" b="16120"/>
          <a:stretch/>
        </p:blipFill>
        <p:spPr>
          <a:xfrm>
            <a:off x="1803041" y="689019"/>
            <a:ext cx="8714617" cy="61689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72" y="133603"/>
            <a:ext cx="2832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Hè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tỏa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ngát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36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ách tạo BACKGROUND POWERPOINT đẹp và chuyên nghiệp - Hàng ngàn Background 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42918" y="1585263"/>
            <a:ext cx="820609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00CC"/>
                </a:solidFill>
                <a:latin typeface="+mj-lt"/>
              </a:rPr>
              <a:t>Các loài hoa trông giống như ai</a:t>
            </a:r>
            <a:r>
              <a:rPr lang="vi-VN" sz="3200" b="1" dirty="0" smtClean="0">
                <a:solidFill>
                  <a:srgbClr val="0000CC"/>
                </a:solidFill>
                <a:latin typeface="+mj-lt"/>
              </a:rPr>
              <a:t>?</a:t>
            </a:r>
            <a:endParaRPr lang="en-US" sz="3200" b="1" dirty="0" smtClean="0">
              <a:solidFill>
                <a:srgbClr val="0000CC"/>
              </a:solidFill>
              <a:latin typeface="+mj-lt"/>
            </a:endParaRPr>
          </a:p>
          <a:p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vi-V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5361" y="2787824"/>
            <a:ext cx="1072120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loài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đẹp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357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8" t="11289" r="19206" b="170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12275" y="0"/>
            <a:ext cx="43797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gác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phiên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đêm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nở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Lăng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Suốt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bay.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78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200+ ảnh làm slide PowerPoint cực đẹp, chuyên nghiệp không nên bỏ lỡ -  Thegioidido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2421229" y="2060620"/>
            <a:ext cx="82424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5820" y="2860757"/>
            <a:ext cx="92470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 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 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viếng </a:t>
            </a:r>
            <a:r>
              <a:rPr 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</a:t>
            </a:r>
            <a:r>
              <a:rPr 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uần 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gọn gàng lịch </a:t>
            </a:r>
            <a:r>
              <a:rPr 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đi 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 nói khẽ không gây ồn ào mất trật tự, xếp hàng theo thứ tự khi vào 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 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 mũ và không cho tay vào trong </a:t>
            </a:r>
            <a:r>
              <a:rPr 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vi-VN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6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ình nền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81824" y="1661375"/>
            <a:ext cx="10663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3" name="Rectangle 2"/>
          <p:cNvSpPr/>
          <p:nvPr/>
        </p:nvSpPr>
        <p:spPr>
          <a:xfrm>
            <a:off x="745647" y="3184250"/>
            <a:ext cx="99940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84601" y="2123040"/>
            <a:ext cx="1066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 nói về Lăng </a:t>
            </a:r>
            <a:r>
              <a:rPr lang="vi-V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Bác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ở Hà Nội là </a:t>
            </a:r>
            <a:r>
              <a:rPr 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</a:t>
            </a:r>
            <a:r>
              <a:rPr lang="vi-V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 </a:t>
            </a:r>
            <a:r>
              <a:rPr 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nghỉ. Xung quanh 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vi-V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 </a:t>
            </a:r>
            <a:r>
              <a:rPr 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Bác hoa nở suốt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vi-V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mùa như bao người đứng gác.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23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đọc thơ Hoa quanh Lăng Bá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2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Trò chơi Ô cửa bí mật - Bài giảng khác - Phạm Hoa - Thư viện Bài giảng điện 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61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Nguyễn Eris (vynguyen060592) - Profile | Pinter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71222" y="1720840"/>
            <a:ext cx="95561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Ai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07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ớ ơn Bá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9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57069" y="1534056"/>
            <a:ext cx="10408186" cy="44582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1" t="7939" r="19590" b="15662"/>
          <a:stretch/>
        </p:blipFill>
        <p:spPr>
          <a:xfrm>
            <a:off x="850006" y="1519707"/>
            <a:ext cx="2609698" cy="22159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t="9082" r="18950" b="16349"/>
          <a:stretch/>
        </p:blipFill>
        <p:spPr>
          <a:xfrm>
            <a:off x="3454995" y="1505356"/>
            <a:ext cx="2579236" cy="22159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t="8168" r="19461" b="16119"/>
          <a:stretch/>
        </p:blipFill>
        <p:spPr>
          <a:xfrm>
            <a:off x="6064693" y="1519707"/>
            <a:ext cx="2574527" cy="22255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6" t="7710" r="19334" b="16120"/>
          <a:stretch/>
        </p:blipFill>
        <p:spPr>
          <a:xfrm>
            <a:off x="8639220" y="1529175"/>
            <a:ext cx="2626034" cy="22112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1" t="7710" r="20102" b="15891"/>
          <a:stretch/>
        </p:blipFill>
        <p:spPr>
          <a:xfrm>
            <a:off x="898450" y="3721346"/>
            <a:ext cx="2591716" cy="22064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t="7940" r="19846" b="17034"/>
          <a:stretch/>
        </p:blipFill>
        <p:spPr>
          <a:xfrm>
            <a:off x="3490166" y="3735695"/>
            <a:ext cx="2611911" cy="22064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t="7939" r="19206" b="16120"/>
          <a:stretch/>
        </p:blipFill>
        <p:spPr>
          <a:xfrm>
            <a:off x="6081882" y="3721346"/>
            <a:ext cx="2630746" cy="22016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8" t="11289" r="19206" b="17034"/>
          <a:stretch/>
        </p:blipFill>
        <p:spPr>
          <a:xfrm>
            <a:off x="8737273" y="3735695"/>
            <a:ext cx="2527981" cy="221599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57920" y="1553092"/>
            <a:ext cx="2609698" cy="2215991"/>
          </a:xfrm>
          <a:prstGeom prst="rect">
            <a:avLst/>
          </a:prstGeom>
          <a:solidFill>
            <a:srgbClr val="0000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13800" dirty="0" smtClean="0">
                <a:solidFill>
                  <a:srgbClr val="FFFF00"/>
                </a:solidFill>
                <a:latin typeface="Arial" panose="020B0604020202020204" pitchFamily="34" charset="0"/>
              </a:rPr>
              <a:t>1</a:t>
            </a:r>
            <a:endParaRPr lang="vi-VN" sz="138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83103" y="1543622"/>
            <a:ext cx="2609698" cy="2215991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  <a:endParaRPr lang="vi-VN" sz="13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82569" y="1553092"/>
            <a:ext cx="2609698" cy="2215991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endParaRPr lang="vi-VN" sz="138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82081" y="1553092"/>
            <a:ext cx="2609698" cy="2215991"/>
          </a:xfrm>
          <a:prstGeom prst="rect">
            <a:avLst/>
          </a:prstGeom>
          <a:solidFill>
            <a:srgbClr val="FFFF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FF0000"/>
                </a:solidFill>
                <a:latin typeface="Arial" panose="020B0604020202020204" pitchFamily="34" charset="0"/>
              </a:rPr>
              <a:t>4</a:t>
            </a:r>
            <a:endParaRPr lang="vi-VN" sz="13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61706" y="3764396"/>
            <a:ext cx="2609698" cy="2215991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chemeClr val="tx1"/>
                </a:solidFill>
                <a:latin typeface="Arial" panose="020B0604020202020204" pitchFamily="34" charset="0"/>
              </a:rPr>
              <a:t>5</a:t>
            </a:r>
            <a:endParaRPr lang="vi-VN" sz="13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88593" y="3776296"/>
            <a:ext cx="2609698" cy="2215991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Arial" panose="020B0604020202020204" pitchFamily="34" charset="0"/>
              </a:rPr>
              <a:t>6</a:t>
            </a:r>
            <a:endParaRPr lang="vi-VN" sz="138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68504" y="3778553"/>
            <a:ext cx="2609698" cy="2215991"/>
          </a:xfrm>
          <a:prstGeom prst="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chemeClr val="tx1"/>
                </a:solidFill>
                <a:latin typeface="Arial" panose="020B0604020202020204" pitchFamily="34" charset="0"/>
              </a:rPr>
              <a:t>7</a:t>
            </a:r>
            <a:endParaRPr lang="vi-VN" sz="13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68935" y="3776498"/>
            <a:ext cx="2609698" cy="2215991"/>
          </a:xfrm>
          <a:prstGeom prst="rect">
            <a:avLst/>
          </a:prstGeom>
          <a:solidFill>
            <a:schemeClr val="accent2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3800" dirty="0">
                <a:solidFill>
                  <a:srgbClr val="FFFF00"/>
                </a:solidFill>
                <a:latin typeface="Arial" panose="020B0604020202020204" pitchFamily="34" charset="0"/>
              </a:rPr>
              <a:t>8</a:t>
            </a:r>
            <a:endParaRPr lang="vi-VN" sz="13800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447089" y="514691"/>
            <a:ext cx="3099515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4600" b="1" dirty="0" smtClean="0">
                <a:solidFill>
                  <a:srgbClr val="FF0000"/>
                </a:solidFill>
              </a:rPr>
              <a:t>Ô số bí mật </a:t>
            </a:r>
            <a:endParaRPr lang="vi-VN" sz="4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86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Thank you for sharing&quot; nghĩa là gì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99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45 mùa hoa bên Lăng Bá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07594" y="-90152"/>
            <a:ext cx="7010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365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1" t="7939" r="19590" b="15662"/>
          <a:stretch/>
        </p:blipFill>
        <p:spPr>
          <a:xfrm>
            <a:off x="1661373" y="631065"/>
            <a:ext cx="8839573" cy="62269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1972" y="133603"/>
            <a:ext cx="3591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866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t="9082" r="18950" b="16349"/>
          <a:stretch/>
        </p:blipFill>
        <p:spPr>
          <a:xfrm>
            <a:off x="1661374" y="650383"/>
            <a:ext cx="8968674" cy="62076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72" y="133603"/>
            <a:ext cx="3695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730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3" t="8168" r="19461" b="16119"/>
          <a:stretch/>
        </p:blipFill>
        <p:spPr>
          <a:xfrm>
            <a:off x="1777285" y="714777"/>
            <a:ext cx="8667327" cy="61432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72" y="133603"/>
            <a:ext cx="38122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8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dịu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76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6" t="7710" r="19334" b="16120"/>
          <a:stretch/>
        </p:blipFill>
        <p:spPr>
          <a:xfrm>
            <a:off x="1700010" y="508715"/>
            <a:ext cx="8961455" cy="63492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72" y="133603"/>
            <a:ext cx="3491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sz="2800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7753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773</Words>
  <Application>Microsoft Office PowerPoint</Application>
  <PresentationFormat>Widescreen</PresentationFormat>
  <Paragraphs>78</Paragraphs>
  <Slides>41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46</cp:revision>
  <dcterms:created xsi:type="dcterms:W3CDTF">2022-05-07T08:59:11Z</dcterms:created>
  <dcterms:modified xsi:type="dcterms:W3CDTF">2023-12-28T09:20:34Z</dcterms:modified>
</cp:coreProperties>
</file>