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0" r:id="rId9"/>
    <p:sldId id="263" r:id="rId10"/>
    <p:sldId id="271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0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91B9-40DA-4DF9-8B42-9484D05EABA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9C41-6C52-4605-8542-E7BA7D4A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752" y="2736502"/>
            <a:ext cx="90364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NHẬT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 algn="just"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 algn="just" eaLnBrk="1" hangingPunct="1"/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 algn="just" eaLnBrk="1" hangingPunct="1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gian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:20 - 25 phút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2" y="1577576"/>
            <a:ext cx="1008112" cy="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9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22804"/>
            <a:ext cx="9144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11560" y="2060848"/>
            <a:ext cx="2376264" cy="27363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2537520"/>
            <a:ext cx="5040560" cy="2259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1640" y="1052736"/>
            <a:ext cx="6696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tam giác, hình chữ nhật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10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22804"/>
            <a:ext cx="9144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11560" y="2060848"/>
            <a:ext cx="2376264" cy="27363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2537520"/>
            <a:ext cx="5040560" cy="2259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4020" y="5157192"/>
            <a:ext cx="6962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11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11560" y="2060848"/>
            <a:ext cx="2376264" cy="27363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2537520"/>
            <a:ext cx="5040560" cy="2259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520" y="188640"/>
            <a:ext cx="21451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3913" y="727249"/>
            <a:ext cx="17924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89" y="2340634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19549"/>
            <a:ext cx="9144000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37789" y="3042208"/>
            <a:ext cx="6084417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9382" y="3194608"/>
            <a:ext cx="6084417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13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683568" y="620688"/>
            <a:ext cx="2376264" cy="2304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148064" y="836712"/>
            <a:ext cx="2736304" cy="20882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552" y="3573016"/>
            <a:ext cx="3888432" cy="2016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20072" y="3573016"/>
            <a:ext cx="2448272" cy="22322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7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19549"/>
            <a:ext cx="9144000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37789" y="3042208"/>
            <a:ext cx="6084417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9382" y="3194608"/>
            <a:ext cx="6084417" cy="5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8243" y="2348521"/>
            <a:ext cx="7806434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“Thi xem đội nào nhanh”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-603448"/>
            <a:ext cx="9756576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256584" cy="998984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83768" y="1844824"/>
            <a:ext cx="5832648" cy="2620888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ràng.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577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3780" r="3658" b="22260"/>
          <a:stretch/>
        </p:blipFill>
        <p:spPr bwMode="auto">
          <a:xfrm>
            <a:off x="1510146" y="1842655"/>
            <a:ext cx="617912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1331640" y="2348880"/>
            <a:ext cx="648072" cy="43204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32884" y="4797152"/>
            <a:ext cx="2018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lửa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3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413195" y="2852862"/>
            <a:ext cx="3168352" cy="218429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11960" y="2756876"/>
            <a:ext cx="4176464" cy="23762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4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2123728" y="2060848"/>
            <a:ext cx="5184576" cy="331236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1960" y="53732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26474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4168" y="25496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10" name="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5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1" y="-3123"/>
            <a:ext cx="9144000" cy="6858000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>
            <a:off x="1816729" y="1912104"/>
            <a:ext cx="5616624" cy="331236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816729" y="4938804"/>
            <a:ext cx="405759" cy="57133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rc 11"/>
          <p:cNvSpPr/>
          <p:nvPr/>
        </p:nvSpPr>
        <p:spPr>
          <a:xfrm rot="14183100">
            <a:off x="7043242" y="4766578"/>
            <a:ext cx="405759" cy="57133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rc 12"/>
          <p:cNvSpPr/>
          <p:nvPr/>
        </p:nvSpPr>
        <p:spPr>
          <a:xfrm rot="7723181">
            <a:off x="4379374" y="1680110"/>
            <a:ext cx="405759" cy="57133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6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2280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643" y="1988840"/>
            <a:ext cx="6408712" cy="31683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7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22804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67643" y="1988840"/>
            <a:ext cx="6408712" cy="31683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9553" y="29969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78869" y="8367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03519" y="31350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4138" y="54156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5" name="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8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643" y="1988840"/>
            <a:ext cx="6408712" cy="31683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7164287" y="4581128"/>
            <a:ext cx="612067" cy="57606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218294" y="1988840"/>
            <a:ext cx="612067" cy="57606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394105" y="4581128"/>
            <a:ext cx="612067" cy="576064"/>
          </a:xfrm>
          <a:prstGeom prst="halfFrame">
            <a:avLst>
              <a:gd name="adj1" fmla="val 33333"/>
              <a:gd name="adj2" fmla="val 237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1004970">
            <a:off x="1423033" y="1988840"/>
            <a:ext cx="612067" cy="57606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113</Words>
  <Application>Microsoft Office PowerPoint</Application>
  <PresentationFormat>On-screen Show (4:3)</PresentationFormat>
  <Paragraphs>25</Paragraphs>
  <Slides>15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Câu đố: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Ai tinh mắt</vt:lpstr>
      <vt:lpstr>PowerPoint Presentation</vt:lpstr>
      <vt:lpstr>Trò chơi:  “Thi xem đội nào nhanh”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PC</dc:creator>
  <cp:lastModifiedBy>Trang Nguyen</cp:lastModifiedBy>
  <cp:revision>22</cp:revision>
  <dcterms:created xsi:type="dcterms:W3CDTF">2022-12-06T13:50:25Z</dcterms:created>
  <dcterms:modified xsi:type="dcterms:W3CDTF">2023-12-30T00:05:04Z</dcterms:modified>
</cp:coreProperties>
</file>