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05" r:id="rId3"/>
    <p:sldId id="259" r:id="rId4"/>
    <p:sldId id="258" r:id="rId5"/>
    <p:sldId id="262" r:id="rId6"/>
    <p:sldId id="263" r:id="rId7"/>
    <p:sldId id="264" r:id="rId8"/>
    <p:sldId id="265" r:id="rId9"/>
    <p:sldId id="270" r:id="rId10"/>
    <p:sldId id="271" r:id="rId11"/>
    <p:sldId id="272" r:id="rId12"/>
    <p:sldId id="266" r:id="rId13"/>
    <p:sldId id="273" r:id="rId14"/>
    <p:sldId id="267" r:id="rId15"/>
    <p:sldId id="274" r:id="rId16"/>
    <p:sldId id="278" r:id="rId17"/>
    <p:sldId id="288" r:id="rId18"/>
    <p:sldId id="279" r:id="rId19"/>
    <p:sldId id="289" r:id="rId20"/>
    <p:sldId id="324" r:id="rId21"/>
    <p:sldId id="290" r:id="rId22"/>
    <p:sldId id="281" r:id="rId23"/>
    <p:sldId id="285" r:id="rId24"/>
    <p:sldId id="284" r:id="rId25"/>
    <p:sldId id="283" r:id="rId26"/>
    <p:sldId id="28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8" d="100"/>
          <a:sy n="68" d="100"/>
        </p:scale>
        <p:origin x="1416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7FA9F-1EC9-4FB0-E4B8-07F1868F28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79CF71-C197-F8BE-9102-6D505F73F3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34A90-D802-B941-1CBB-E3E4CD4C8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41D5-6434-43CB-9053-B80820F20AF8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DF40A-9EB3-626B-D296-678969275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3ADF3-73E1-1F07-E10B-E8F82F8E7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D3D2-E1D5-4660-8AEE-742BE6123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87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9F9B7-27DE-8A9E-32C7-4069191B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8A270B-AE2A-EF08-9B7B-2918FB1EBB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9DDAB-EAE2-8339-86DC-2282106C1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41D5-6434-43CB-9053-B80820F20AF8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98F3D-3E07-9F71-53B7-0782168E4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E5EFD-DDC1-37C3-F8F6-E7C324BBE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D3D2-E1D5-4660-8AEE-742BE6123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65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4111CB-5AFC-98B8-5454-4AAEF407D9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5BA8C1-07E7-C120-66E1-74AED12B5E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491B7-9DDC-2D9D-6402-B835C3C8D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41D5-6434-43CB-9053-B80820F20AF8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22158-23FF-D7F3-7380-D5A8A671D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F1A43-9AF9-EDD7-5ADE-DDE6A4423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D3D2-E1D5-4660-8AEE-742BE6123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59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C5FFA-4E56-45F5-8C31-11E148099F07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EF41-01E0-4243-9B57-C20CA91E6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45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C5FFA-4E56-45F5-8C31-11E148099F07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EF41-01E0-4243-9B57-C20CA91E6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493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C5FFA-4E56-45F5-8C31-11E148099F07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EF41-01E0-4243-9B57-C20CA91E6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337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C5FFA-4E56-45F5-8C31-11E148099F07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EF41-01E0-4243-9B57-C20CA91E6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60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C5FFA-4E56-45F5-8C31-11E148099F07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EF41-01E0-4243-9B57-C20CA91E6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7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C5FFA-4E56-45F5-8C31-11E148099F07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EF41-01E0-4243-9B57-C20CA91E6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432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C5FFA-4E56-45F5-8C31-11E148099F07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EF41-01E0-4243-9B57-C20CA91E6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360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C5FFA-4E56-45F5-8C31-11E148099F07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EF41-01E0-4243-9B57-C20CA91E6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580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0FED9-49DC-F78E-810E-338E350B7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29C8B-BBD2-ABBB-BB2E-D7ACAD85A5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B12B5-6FEB-6975-3839-DA1952862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41D5-6434-43CB-9053-B80820F20AF8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85025-E482-FFA7-3A10-1DEA7C73C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60443-3AC1-C8F4-92E2-02BBC5BA5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D3D2-E1D5-4660-8AEE-742BE6123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022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C5FFA-4E56-45F5-8C31-11E148099F07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EF41-01E0-4243-9B57-C20CA91E6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8337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C5FFA-4E56-45F5-8C31-11E148099F07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EF41-01E0-4243-9B57-C20CA91E6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60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C5FFA-4E56-45F5-8C31-11E148099F07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EF41-01E0-4243-9B57-C20CA91E6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59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B4A57-F940-6E43-153F-5C40B2094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01F1FF-5D36-4B76-4981-5F2737C9F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BE398-9619-7DBC-C9A4-A322473C1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41D5-6434-43CB-9053-B80820F20AF8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064DE-8B25-7ECE-56D5-ED5B5F264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FE3E9-ED23-47BD-1A24-1F8276281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D3D2-E1D5-4660-8AEE-742BE6123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362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B13F7-E131-B7DF-EBE3-190EE91EB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57A97-B189-7988-F33C-13C91DC876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577E24-9A7F-26D2-C1B2-B74E2C9B89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89A8FC-9195-1C0B-2F4E-FD1B1F98D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41D5-6434-43CB-9053-B80820F20AF8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C7957A-7DD4-EF34-1B32-DF682019E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8D5A0E-EF2D-E4E1-39DE-CC2C8EE9E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D3D2-E1D5-4660-8AEE-742BE6123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86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F921E-0D50-9F91-4564-15AC564FA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233382-6BDF-6C03-86D6-310B3291F7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B445D1-A632-33A9-D432-DBE022F8C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B15A3B-65A4-1657-D1F9-85B5C87767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2554FF-9B4E-F171-E820-5641ABA6C4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E84B23-2E3B-0284-3ABD-880CF8DD4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41D5-6434-43CB-9053-B80820F20AF8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F942D2-6766-B211-969B-3C847904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482286-0DEF-2537-4F5D-E2C3615A3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D3D2-E1D5-4660-8AEE-742BE6123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560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45B2A-13DE-DD7B-9E18-73EA5186E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A96F50-20E0-BDE9-7DAE-8E931450B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41D5-6434-43CB-9053-B80820F20AF8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EFBB5C-E6BF-1488-E4A1-B951591A3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BF0763-687D-3F60-42DA-34A74A6AD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D3D2-E1D5-4660-8AEE-742BE6123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30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5B6BBD-9DEC-39C7-99A7-BE3AD05DA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41D5-6434-43CB-9053-B80820F20AF8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197EAE-7398-26BF-5F4D-3BB6600FD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510FC9-631E-7204-8E71-A932EE623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D3D2-E1D5-4660-8AEE-742BE6123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31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54980-C2B7-8178-11DD-0D0EA52A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45D7B-B1FA-1216-C0D6-34CCF3AC8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A045B9-DA69-A96E-5670-EF1E7F65F2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685231-0629-119E-1E4F-2EE2BFFF4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41D5-6434-43CB-9053-B80820F20AF8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7865A2-4FEC-8F1F-1C71-7FAC3F320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02F9E-7CBB-079E-F46B-00F19C211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D3D2-E1D5-4660-8AEE-742BE6123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731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44DA6-2581-42D2-4AF5-7522EDA59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EA544C-74DB-058F-08E3-6FD20947BC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A587B6-0FED-E0E9-A694-C9F63DA8DE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145EAC-A27D-AA26-49A3-F35103D9E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41D5-6434-43CB-9053-B80820F20AF8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D33743-BFF6-2464-3F4D-8184B74C7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7EC5EC-B5EA-F4BD-FC89-BDCADEA65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D3D2-E1D5-4660-8AEE-742BE6123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365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C712C8-2580-4517-D8A2-F2EC78E10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50C79-552E-829C-0A9C-6B8DC8002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D5694-A024-8FC4-5DD8-0E0F73DDA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241D5-6434-43CB-9053-B80820F20AF8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F7E017-6FD2-EA3D-615C-13682A4DD3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5A8C8-409D-9A61-8C66-3C3FD304AC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0D3D2-E1D5-4660-8AEE-742BE6123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1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C5FFA-4E56-45F5-8C31-11E148099F07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AEF41-01E0-4243-9B57-C20CA91E6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jpg"/><Relationship Id="rId7" Type="http://schemas.openxmlformats.org/officeDocument/2006/relationships/slide" Target="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slide" Target="slide6.xml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18.png"/><Relationship Id="rId2" Type="http://schemas.microsoft.com/office/2007/relationships/media" Target="../media/media2.mp4"/><Relationship Id="rId1" Type="http://schemas.openxmlformats.org/officeDocument/2006/relationships/tags" Target="../tags/tag3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slide" Target="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" Target="slide3.xml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18.png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" Target="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18.png"/><Relationship Id="rId2" Type="http://schemas.microsoft.com/office/2007/relationships/media" Target="../media/media2.mp4"/><Relationship Id="rId1" Type="http://schemas.openxmlformats.org/officeDocument/2006/relationships/tags" Target="../tags/tag7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media3.mp3"/><Relationship Id="rId7" Type="http://schemas.openxmlformats.org/officeDocument/2006/relationships/image" Target="../media/image19.png"/><Relationship Id="rId12" Type="http://schemas.openxmlformats.org/officeDocument/2006/relationships/image" Target="../media/image18.png"/><Relationship Id="rId2" Type="http://schemas.microsoft.com/office/2007/relationships/media" Target="../media/media3.mp3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3.png"/><Relationship Id="rId5" Type="http://schemas.openxmlformats.org/officeDocument/2006/relationships/video" Target="../media/media2.mp4"/><Relationship Id="rId10" Type="http://schemas.openxmlformats.org/officeDocument/2006/relationships/image" Target="../media/image22.png"/><Relationship Id="rId4" Type="http://schemas.microsoft.com/office/2007/relationships/media" Target="../media/media2.mp4"/><Relationship Id="rId9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video" Target="../media/media2.mp4"/><Relationship Id="rId7" Type="http://schemas.openxmlformats.org/officeDocument/2006/relationships/image" Target="../media/image19.png"/><Relationship Id="rId12" Type="http://schemas.openxmlformats.org/officeDocument/2006/relationships/image" Target="../media/image27.png"/><Relationship Id="rId2" Type="http://schemas.microsoft.com/office/2007/relationships/media" Target="../media/media2.mp4"/><Relationship Id="rId16" Type="http://schemas.openxmlformats.org/officeDocument/2006/relationships/image" Target="../media/image21.png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6.png"/><Relationship Id="rId5" Type="http://schemas.openxmlformats.org/officeDocument/2006/relationships/audio" Target="../media/media3.mp3"/><Relationship Id="rId15" Type="http://schemas.openxmlformats.org/officeDocument/2006/relationships/image" Target="../media/image18.png"/><Relationship Id="rId10" Type="http://schemas.openxmlformats.org/officeDocument/2006/relationships/image" Target="../media/image25.png"/><Relationship Id="rId4" Type="http://schemas.microsoft.com/office/2007/relationships/media" Target="../media/media3.mp3"/><Relationship Id="rId9" Type="http://schemas.openxmlformats.org/officeDocument/2006/relationships/image" Target="../media/image20.gif"/><Relationship Id="rId1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DA957196-B79C-4D50-817A-79FDC725A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3165" y="161092"/>
            <a:ext cx="67056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>
              <a:spcBef>
                <a:spcPct val="0"/>
              </a:spcBef>
              <a:buNone/>
              <a:defRPr/>
            </a:pPr>
            <a:r>
              <a:rPr lang="en-US" altLang="vi-VN" sz="19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</a:t>
            </a:r>
            <a:r>
              <a:rPr lang="en-US" altLang="vi-VN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  <a:br>
              <a:rPr lang="en-US" altLang="vi-VN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19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vi-VN" sz="18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altLang="vi-VN" sz="19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MẦM </a:t>
            </a:r>
            <a:r>
              <a:rPr lang="en-US" altLang="vi-VN" sz="1900" b="1" u="sng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altLang="vi-VN" sz="1900" b="1" u="sng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endParaRPr lang="vi-VN" altLang="vi-VN" sz="1900" b="1" u="sng" dirty="0">
              <a:solidFill>
                <a:prstClr val="black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EBFEE28-3C39-4462-BC34-6C4D955C0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4032" y="1089241"/>
            <a:ext cx="1503933" cy="144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F3CD8A31-17AA-453D-9EE9-A3B28A21D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4602" y="2533016"/>
            <a:ext cx="9142726" cy="2452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 defTabSz="685800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en-US" altLang="vi-V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VỚI TOÁN</a:t>
            </a:r>
            <a:endParaRPr lang="vi-VN" altLang="vi-VN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lnSpc>
                <a:spcPct val="130000"/>
              </a:lnSpc>
              <a:spcBef>
                <a:spcPct val="0"/>
              </a:spcBef>
              <a:buNone/>
              <a:defRPr/>
            </a:pPr>
            <a:endParaRPr lang="en-US" altLang="vi-VN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vi-VN" altLang="vi-V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Dạy trẻ sắp xếp theo quy tắc 3 đối tượng</a:t>
            </a:r>
          </a:p>
          <a:p>
            <a:pPr algn="ctr" defTabSz="685800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vi-VN" altLang="vi-V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Mẫu giáo lớn  5 </a:t>
            </a:r>
            <a:r>
              <a:rPr lang="vi-VN" altLang="vi-V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vi-V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tuổi</a:t>
            </a:r>
            <a:endParaRPr lang="vi-VN" altLang="vi-VN" sz="2000" b="1" dirty="0">
              <a:solidFill>
                <a:srgbClr val="0000FF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DC89E39-20EC-4F80-83DA-D2385F1B1A4D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3895725" y="6363679"/>
            <a:ext cx="44005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>
              <a:spcBef>
                <a:spcPct val="0"/>
              </a:spcBef>
              <a:buNone/>
              <a:defRPr/>
            </a:pPr>
            <a:r>
              <a:rPr lang="vi-VN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</a:t>
            </a:r>
            <a:r>
              <a:rPr lang="vi-VN" altLang="vi-VN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vi-VN" sz="24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vi-VN" sz="24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vi-VN" sz="24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vi-VN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4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vi-VN" sz="24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altLang="vi-V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62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179915-42E7-44CA-957E-FD591BC7386D}"/>
              </a:ext>
            </a:extLst>
          </p:cNvPr>
          <p:cNvSpPr txBox="1"/>
          <p:nvPr/>
        </p:nvSpPr>
        <p:spPr>
          <a:xfrm>
            <a:off x="3048000" y="785503"/>
            <a:ext cx="6096000" cy="1069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6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 tắc 1</a:t>
            </a:r>
            <a:r>
              <a:rPr lang="en-US" sz="6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6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en-US" sz="6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r>
              <a:rPr lang="vi-VN" sz="6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1</a:t>
            </a:r>
            <a:r>
              <a:rPr lang="en-US" sz="6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6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3752C8-B062-42FA-A63F-C2311119C422}"/>
              </a:ext>
            </a:extLst>
          </p:cNvPr>
          <p:cNvGrpSpPr/>
          <p:nvPr/>
        </p:nvGrpSpPr>
        <p:grpSpPr>
          <a:xfrm>
            <a:off x="3200400" y="2802088"/>
            <a:ext cx="5833528" cy="1253068"/>
            <a:chOff x="3048000" y="2802088"/>
            <a:chExt cx="5833528" cy="125306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41C5B84-EC84-42E7-BE33-9A3BF370AAD8}"/>
                </a:ext>
              </a:extLst>
            </p:cNvPr>
            <p:cNvSpPr/>
            <p:nvPr/>
          </p:nvSpPr>
          <p:spPr>
            <a:xfrm>
              <a:off x="3048000" y="2802089"/>
              <a:ext cx="1269999" cy="12530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053EBA9-5329-4183-8C01-C994D8DE130D}"/>
                </a:ext>
              </a:extLst>
            </p:cNvPr>
            <p:cNvSpPr/>
            <p:nvPr/>
          </p:nvSpPr>
          <p:spPr>
            <a:xfrm>
              <a:off x="4529665" y="2802088"/>
              <a:ext cx="1269999" cy="1253067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017AF1C-1754-4E10-90E6-33C159CE6C59}"/>
                </a:ext>
              </a:extLst>
            </p:cNvPr>
            <p:cNvSpPr/>
            <p:nvPr/>
          </p:nvSpPr>
          <p:spPr>
            <a:xfrm>
              <a:off x="6011330" y="2802088"/>
              <a:ext cx="1269999" cy="1253067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A245B80-CBC4-48E3-97DC-F27BEF9CEF4F}"/>
                </a:ext>
              </a:extLst>
            </p:cNvPr>
            <p:cNvSpPr/>
            <p:nvPr/>
          </p:nvSpPr>
          <p:spPr>
            <a:xfrm>
              <a:off x="7492995" y="2802088"/>
              <a:ext cx="1388533" cy="1245738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4468250-0EA2-498F-AED1-12934A0E9177}"/>
              </a:ext>
            </a:extLst>
          </p:cNvPr>
          <p:cNvGrpSpPr/>
          <p:nvPr/>
        </p:nvGrpSpPr>
        <p:grpSpPr>
          <a:xfrm>
            <a:off x="3420531" y="4172426"/>
            <a:ext cx="5029197" cy="830997"/>
            <a:chOff x="3420531" y="4172426"/>
            <a:chExt cx="5029197" cy="83099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ED37CE-9626-4F40-A06B-720A041A3AB9}"/>
                </a:ext>
              </a:extLst>
            </p:cNvPr>
            <p:cNvSpPr txBox="1"/>
            <p:nvPr/>
          </p:nvSpPr>
          <p:spPr>
            <a:xfrm>
              <a:off x="3420531" y="4172426"/>
              <a:ext cx="52493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</a:rPr>
                <a:t>1</a:t>
              </a:r>
              <a:endParaRPr lang="en-US" sz="48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39B9D8F-C2EE-487B-BF46-9AE8C8A7D744}"/>
                </a:ext>
              </a:extLst>
            </p:cNvPr>
            <p:cNvSpPr txBox="1"/>
            <p:nvPr/>
          </p:nvSpPr>
          <p:spPr>
            <a:xfrm>
              <a:off x="5537196" y="4172426"/>
              <a:ext cx="52493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</a:rPr>
                <a:t>2</a:t>
              </a:r>
              <a:endParaRPr lang="en-US" sz="480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E1F8727-61E7-4FA8-AD59-6C7BD433155A}"/>
                </a:ext>
              </a:extLst>
            </p:cNvPr>
            <p:cNvSpPr txBox="1"/>
            <p:nvPr/>
          </p:nvSpPr>
          <p:spPr>
            <a:xfrm>
              <a:off x="7924793" y="4172426"/>
              <a:ext cx="52493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</a:rPr>
                <a:t>1</a:t>
              </a:r>
              <a:endParaRPr lang="en-US" sz="4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DD655AE-7757-154D-3C57-9684E84A550D}"/>
              </a:ext>
            </a:extLst>
          </p:cNvPr>
          <p:cNvSpPr txBox="1"/>
          <p:nvPr/>
        </p:nvSpPr>
        <p:spPr>
          <a:xfrm>
            <a:off x="3431930" y="453037"/>
            <a:ext cx="6053329" cy="1069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6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 tắc 1</a:t>
            </a:r>
            <a:r>
              <a:rPr lang="en-US" sz="6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6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en-US" sz="60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r>
              <a:rPr lang="vi-VN" sz="6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1</a:t>
            </a:r>
            <a:r>
              <a:rPr lang="en-US" sz="6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60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58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A0090B-F106-4EDD-92EB-FB356D625460}"/>
              </a:ext>
            </a:extLst>
          </p:cNvPr>
          <p:cNvSpPr txBox="1"/>
          <p:nvPr/>
        </p:nvSpPr>
        <p:spPr>
          <a:xfrm>
            <a:off x="3273657" y="539461"/>
            <a:ext cx="5880442" cy="1069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6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 tắc 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 </a:t>
            </a:r>
            <a:r>
              <a:rPr lang="vi-VN" sz="6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1</a:t>
            </a:r>
            <a:r>
              <a:rPr lang="en-US" sz="6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6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en-US" sz="6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endParaRPr lang="en-US" sz="6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0F1827-BF3A-43E7-96AD-FBF5BEAE847B}"/>
              </a:ext>
            </a:extLst>
          </p:cNvPr>
          <p:cNvSpPr/>
          <p:nvPr/>
        </p:nvSpPr>
        <p:spPr>
          <a:xfrm>
            <a:off x="462749" y="3129586"/>
            <a:ext cx="564740" cy="5988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144C179-4B98-4A02-93C8-198D7FB1DE30}"/>
              </a:ext>
            </a:extLst>
          </p:cNvPr>
          <p:cNvSpPr/>
          <p:nvPr/>
        </p:nvSpPr>
        <p:spPr>
          <a:xfrm>
            <a:off x="1138479" y="3179234"/>
            <a:ext cx="564740" cy="59882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E3D368F1-9173-4A22-B2E3-74F435454E0B}"/>
              </a:ext>
            </a:extLst>
          </p:cNvPr>
          <p:cNvSpPr/>
          <p:nvPr/>
        </p:nvSpPr>
        <p:spPr>
          <a:xfrm>
            <a:off x="1817010" y="3166274"/>
            <a:ext cx="617450" cy="595325"/>
          </a:xfrm>
          <a:prstGeom prst="triangle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64356B2B-2873-44B1-953B-701586779C20}"/>
              </a:ext>
            </a:extLst>
          </p:cNvPr>
          <p:cNvSpPr/>
          <p:nvPr/>
        </p:nvSpPr>
        <p:spPr>
          <a:xfrm>
            <a:off x="2622702" y="3183939"/>
            <a:ext cx="617450" cy="595325"/>
          </a:xfrm>
          <a:prstGeom prst="triangle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CA6DCF9-3980-4213-88F5-51249F25C51D}"/>
              </a:ext>
            </a:extLst>
          </p:cNvPr>
          <p:cNvSpPr/>
          <p:nvPr/>
        </p:nvSpPr>
        <p:spPr>
          <a:xfrm>
            <a:off x="3455601" y="3229661"/>
            <a:ext cx="564740" cy="5988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3757A2A-A137-4A25-9C89-65108192A158}"/>
              </a:ext>
            </a:extLst>
          </p:cNvPr>
          <p:cNvSpPr/>
          <p:nvPr/>
        </p:nvSpPr>
        <p:spPr>
          <a:xfrm>
            <a:off x="4139009" y="3229661"/>
            <a:ext cx="564740" cy="59882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C728E7EE-5B0C-48CD-BEF9-29B5FF417381}"/>
              </a:ext>
            </a:extLst>
          </p:cNvPr>
          <p:cNvSpPr/>
          <p:nvPr/>
        </p:nvSpPr>
        <p:spPr>
          <a:xfrm>
            <a:off x="4715176" y="3229661"/>
            <a:ext cx="617450" cy="595325"/>
          </a:xfrm>
          <a:prstGeom prst="triangle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5812F68B-9E06-4930-B653-D8FED433CC2C}"/>
              </a:ext>
            </a:extLst>
          </p:cNvPr>
          <p:cNvSpPr/>
          <p:nvPr/>
        </p:nvSpPr>
        <p:spPr>
          <a:xfrm>
            <a:off x="5445335" y="3229661"/>
            <a:ext cx="617450" cy="595325"/>
          </a:xfrm>
          <a:prstGeom prst="triangle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EC8CA8-BA91-4173-97AC-10B71994EF0C}"/>
              </a:ext>
            </a:extLst>
          </p:cNvPr>
          <p:cNvSpPr txBox="1"/>
          <p:nvPr/>
        </p:nvSpPr>
        <p:spPr>
          <a:xfrm>
            <a:off x="546678" y="4047143"/>
            <a:ext cx="3367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1</a:t>
            </a:r>
            <a:endParaRPr lang="en-US" sz="4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ECF9DB-7518-4587-98FE-A64CD524D803}"/>
              </a:ext>
            </a:extLst>
          </p:cNvPr>
          <p:cNvSpPr txBox="1"/>
          <p:nvPr/>
        </p:nvSpPr>
        <p:spPr>
          <a:xfrm>
            <a:off x="2266068" y="4047144"/>
            <a:ext cx="3367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2</a:t>
            </a:r>
            <a:endParaRPr lang="en-US" sz="4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E12EC3-EB66-49DE-A471-AB8485FFDF0D}"/>
              </a:ext>
            </a:extLst>
          </p:cNvPr>
          <p:cNvSpPr txBox="1"/>
          <p:nvPr/>
        </p:nvSpPr>
        <p:spPr>
          <a:xfrm>
            <a:off x="1227718" y="4047143"/>
            <a:ext cx="3367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1</a:t>
            </a:r>
            <a:endParaRPr lang="en-US" sz="4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81EE927-8E36-4D25-A3E7-2876274E7544}"/>
              </a:ext>
            </a:extLst>
          </p:cNvPr>
          <p:cNvSpPr txBox="1"/>
          <p:nvPr/>
        </p:nvSpPr>
        <p:spPr>
          <a:xfrm>
            <a:off x="3572857" y="4065354"/>
            <a:ext cx="3367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1</a:t>
            </a:r>
            <a:endParaRPr lang="en-US" sz="4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8E4F142-3DDF-42E4-B147-8C5DB04A9F4E}"/>
              </a:ext>
            </a:extLst>
          </p:cNvPr>
          <p:cNvSpPr txBox="1"/>
          <p:nvPr/>
        </p:nvSpPr>
        <p:spPr>
          <a:xfrm>
            <a:off x="5164234" y="4041858"/>
            <a:ext cx="3367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2</a:t>
            </a:r>
            <a:endParaRPr lang="en-US" sz="48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B767012-3BA0-4C98-B6B2-271104B2B1BF}"/>
              </a:ext>
            </a:extLst>
          </p:cNvPr>
          <p:cNvSpPr txBox="1"/>
          <p:nvPr/>
        </p:nvSpPr>
        <p:spPr>
          <a:xfrm>
            <a:off x="4211214" y="4061882"/>
            <a:ext cx="3367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1</a:t>
            </a:r>
            <a:endParaRPr lang="en-US" sz="4800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6F5E366-8B24-4C35-B277-5FA4C8A8D12A}"/>
              </a:ext>
            </a:extLst>
          </p:cNvPr>
          <p:cNvCxnSpPr>
            <a:cxnSpLocks/>
          </p:cNvCxnSpPr>
          <p:nvPr/>
        </p:nvCxnSpPr>
        <p:spPr>
          <a:xfrm>
            <a:off x="3340608" y="3043831"/>
            <a:ext cx="0" cy="146846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130AFA1-2D54-4767-9B57-5D6E0E48AC8B}"/>
              </a:ext>
            </a:extLst>
          </p:cNvPr>
          <p:cNvCxnSpPr>
            <a:cxnSpLocks/>
          </p:cNvCxnSpPr>
          <p:nvPr/>
        </p:nvCxnSpPr>
        <p:spPr>
          <a:xfrm>
            <a:off x="6194717" y="3080841"/>
            <a:ext cx="0" cy="146846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84E73EFA-FFF2-439B-A7B9-9C594FE3EA89}"/>
              </a:ext>
            </a:extLst>
          </p:cNvPr>
          <p:cNvSpPr/>
          <p:nvPr/>
        </p:nvSpPr>
        <p:spPr>
          <a:xfrm>
            <a:off x="6304850" y="3229661"/>
            <a:ext cx="564740" cy="5988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D875FB7-D6E8-4745-8CE9-74D7F5BC8DA0}"/>
              </a:ext>
            </a:extLst>
          </p:cNvPr>
          <p:cNvSpPr/>
          <p:nvPr/>
        </p:nvSpPr>
        <p:spPr>
          <a:xfrm>
            <a:off x="6988258" y="3229661"/>
            <a:ext cx="564740" cy="59882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EB7BACCD-82DB-4451-B575-C5CCDD2DBADA}"/>
              </a:ext>
            </a:extLst>
          </p:cNvPr>
          <p:cNvSpPr/>
          <p:nvPr/>
        </p:nvSpPr>
        <p:spPr>
          <a:xfrm>
            <a:off x="7564425" y="3229661"/>
            <a:ext cx="617450" cy="595325"/>
          </a:xfrm>
          <a:prstGeom prst="triangle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A8F06B5B-EAB6-4ED6-BC32-81E8191E8235}"/>
              </a:ext>
            </a:extLst>
          </p:cNvPr>
          <p:cNvSpPr/>
          <p:nvPr/>
        </p:nvSpPr>
        <p:spPr>
          <a:xfrm>
            <a:off x="8294584" y="3229661"/>
            <a:ext cx="617450" cy="595325"/>
          </a:xfrm>
          <a:prstGeom prst="triangle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BBCC6CC-550D-416E-BABE-B7D2A3853223}"/>
              </a:ext>
            </a:extLst>
          </p:cNvPr>
          <p:cNvSpPr txBox="1"/>
          <p:nvPr/>
        </p:nvSpPr>
        <p:spPr>
          <a:xfrm>
            <a:off x="6422106" y="4065354"/>
            <a:ext cx="3367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1</a:t>
            </a:r>
            <a:endParaRPr lang="en-US" sz="48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F137AF5-5C43-4C7B-B919-2D14ADCFE294}"/>
              </a:ext>
            </a:extLst>
          </p:cNvPr>
          <p:cNvSpPr txBox="1"/>
          <p:nvPr/>
        </p:nvSpPr>
        <p:spPr>
          <a:xfrm>
            <a:off x="8013483" y="4041858"/>
            <a:ext cx="3367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2</a:t>
            </a:r>
            <a:endParaRPr lang="en-US" sz="48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A6BA075-2B60-4C24-9514-D0434FFD8EC0}"/>
              </a:ext>
            </a:extLst>
          </p:cNvPr>
          <p:cNvSpPr txBox="1"/>
          <p:nvPr/>
        </p:nvSpPr>
        <p:spPr>
          <a:xfrm>
            <a:off x="7060463" y="4061882"/>
            <a:ext cx="3367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1</a:t>
            </a:r>
            <a:endParaRPr lang="en-US" sz="4800" dirty="0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8D59BF1-A6AE-4677-8A6A-34FD8812F2CC}"/>
              </a:ext>
            </a:extLst>
          </p:cNvPr>
          <p:cNvCxnSpPr>
            <a:cxnSpLocks/>
          </p:cNvCxnSpPr>
          <p:nvPr/>
        </p:nvCxnSpPr>
        <p:spPr>
          <a:xfrm>
            <a:off x="8992463" y="3179234"/>
            <a:ext cx="0" cy="146846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53B19617-AB88-4C7D-98E1-6A9F4A42B6C3}"/>
              </a:ext>
            </a:extLst>
          </p:cNvPr>
          <p:cNvSpPr/>
          <p:nvPr/>
        </p:nvSpPr>
        <p:spPr>
          <a:xfrm>
            <a:off x="9154099" y="3229661"/>
            <a:ext cx="564740" cy="5988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DBF15DF-7817-4BB3-98E2-E8EF0A7BAD83}"/>
              </a:ext>
            </a:extLst>
          </p:cNvPr>
          <p:cNvSpPr/>
          <p:nvPr/>
        </p:nvSpPr>
        <p:spPr>
          <a:xfrm>
            <a:off x="9837507" y="3229661"/>
            <a:ext cx="564740" cy="59882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911A2A7E-1225-4360-A7CA-C0727C4B43FF}"/>
              </a:ext>
            </a:extLst>
          </p:cNvPr>
          <p:cNvSpPr/>
          <p:nvPr/>
        </p:nvSpPr>
        <p:spPr>
          <a:xfrm>
            <a:off x="10413674" y="3229661"/>
            <a:ext cx="617450" cy="595325"/>
          </a:xfrm>
          <a:prstGeom prst="triangle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D85A9183-D245-47B0-AF4B-164DBA9A6032}"/>
              </a:ext>
            </a:extLst>
          </p:cNvPr>
          <p:cNvSpPr/>
          <p:nvPr/>
        </p:nvSpPr>
        <p:spPr>
          <a:xfrm>
            <a:off x="11143833" y="3229661"/>
            <a:ext cx="617450" cy="595325"/>
          </a:xfrm>
          <a:prstGeom prst="triangle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AB82792-A1DB-48E7-9351-21493A673077}"/>
              </a:ext>
            </a:extLst>
          </p:cNvPr>
          <p:cNvSpPr txBox="1"/>
          <p:nvPr/>
        </p:nvSpPr>
        <p:spPr>
          <a:xfrm>
            <a:off x="9271355" y="4065354"/>
            <a:ext cx="3367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1</a:t>
            </a:r>
            <a:endParaRPr lang="en-US" sz="48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7F2ADC3-880D-4434-A17F-4FF74112DB41}"/>
              </a:ext>
            </a:extLst>
          </p:cNvPr>
          <p:cNvSpPr txBox="1"/>
          <p:nvPr/>
        </p:nvSpPr>
        <p:spPr>
          <a:xfrm>
            <a:off x="10862732" y="4041858"/>
            <a:ext cx="3367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2</a:t>
            </a:r>
            <a:endParaRPr lang="en-US" sz="48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A0B8835-DF01-402C-BD1D-194C9098C649}"/>
              </a:ext>
            </a:extLst>
          </p:cNvPr>
          <p:cNvSpPr txBox="1"/>
          <p:nvPr/>
        </p:nvSpPr>
        <p:spPr>
          <a:xfrm>
            <a:off x="9909712" y="4061882"/>
            <a:ext cx="3367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1</a:t>
            </a:r>
            <a:endParaRPr lang="en-US" sz="4800" dirty="0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FA6E655-871A-4821-B38A-CB6A66D09204}"/>
              </a:ext>
            </a:extLst>
          </p:cNvPr>
          <p:cNvCxnSpPr>
            <a:cxnSpLocks/>
          </p:cNvCxnSpPr>
          <p:nvPr/>
        </p:nvCxnSpPr>
        <p:spPr>
          <a:xfrm>
            <a:off x="11841712" y="3179234"/>
            <a:ext cx="0" cy="146846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75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4" grpId="0"/>
      <p:bldP spid="25" grpId="0"/>
      <p:bldP spid="26" grpId="0"/>
      <p:bldP spid="27" grpId="0"/>
      <p:bldP spid="28" grpId="0"/>
      <p:bldP spid="47" grpId="0" animBg="1"/>
      <p:bldP spid="48" grpId="0" animBg="1"/>
      <p:bldP spid="49" grpId="0" animBg="1"/>
      <p:bldP spid="50" grpId="0" animBg="1"/>
      <p:bldP spid="51" grpId="0"/>
      <p:bldP spid="52" grpId="0"/>
      <p:bldP spid="53" grpId="0"/>
      <p:bldP spid="55" grpId="0" animBg="1"/>
      <p:bldP spid="56" grpId="0" animBg="1"/>
      <p:bldP spid="57" grpId="0" animBg="1"/>
      <p:bldP spid="58" grpId="0" animBg="1"/>
      <p:bldP spid="59" grpId="0"/>
      <p:bldP spid="60" grpId="0"/>
      <p:bldP spid="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952D669-70F0-4D97-BE8C-2A1CE50F228A}"/>
              </a:ext>
            </a:extLst>
          </p:cNvPr>
          <p:cNvGrpSpPr/>
          <p:nvPr/>
        </p:nvGrpSpPr>
        <p:grpSpPr>
          <a:xfrm>
            <a:off x="3420533" y="2619879"/>
            <a:ext cx="5748875" cy="1294579"/>
            <a:chOff x="3420533" y="2619879"/>
            <a:chExt cx="5748875" cy="129457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227C965-F684-496F-B67C-1E78940AE888}"/>
                </a:ext>
              </a:extLst>
            </p:cNvPr>
            <p:cNvSpPr/>
            <p:nvPr/>
          </p:nvSpPr>
          <p:spPr>
            <a:xfrm>
              <a:off x="3420533" y="2619879"/>
              <a:ext cx="1269999" cy="12530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737882F-176E-49E4-ABDE-DAFF91ED0F19}"/>
                </a:ext>
              </a:extLst>
            </p:cNvPr>
            <p:cNvSpPr/>
            <p:nvPr/>
          </p:nvSpPr>
          <p:spPr>
            <a:xfrm>
              <a:off x="4834469" y="2661391"/>
              <a:ext cx="1269999" cy="1253067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462BDF2A-365C-400D-8323-4495323B7065}"/>
                </a:ext>
              </a:extLst>
            </p:cNvPr>
            <p:cNvSpPr/>
            <p:nvPr/>
          </p:nvSpPr>
          <p:spPr>
            <a:xfrm>
              <a:off x="6248405" y="2668720"/>
              <a:ext cx="1388533" cy="1245738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26891F13-4C96-424F-A0C1-ABAAF9A11980}"/>
                </a:ext>
              </a:extLst>
            </p:cNvPr>
            <p:cNvSpPr/>
            <p:nvPr/>
          </p:nvSpPr>
          <p:spPr>
            <a:xfrm>
              <a:off x="7780875" y="2661392"/>
              <a:ext cx="1388533" cy="1245738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4F3962-4267-482C-8EE2-16B9B4643A32}"/>
              </a:ext>
            </a:extLst>
          </p:cNvPr>
          <p:cNvGrpSpPr/>
          <p:nvPr/>
        </p:nvGrpSpPr>
        <p:grpSpPr>
          <a:xfrm>
            <a:off x="3725335" y="4338705"/>
            <a:ext cx="4309514" cy="831000"/>
            <a:chOff x="3725335" y="4338705"/>
            <a:chExt cx="4309514" cy="8310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6AC7CED-B041-46AA-9DE2-5ED8B381B19B}"/>
                </a:ext>
              </a:extLst>
            </p:cNvPr>
            <p:cNvSpPr txBox="1"/>
            <p:nvPr/>
          </p:nvSpPr>
          <p:spPr>
            <a:xfrm>
              <a:off x="3725335" y="4338708"/>
              <a:ext cx="52493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800" b="1" dirty="0"/>
                <a:t>1</a:t>
              </a:r>
              <a:endParaRPr lang="en-US" sz="48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713CC5A-E478-4043-9128-B5FF4E2F4615}"/>
                </a:ext>
              </a:extLst>
            </p:cNvPr>
            <p:cNvSpPr txBox="1"/>
            <p:nvPr/>
          </p:nvSpPr>
          <p:spPr>
            <a:xfrm>
              <a:off x="7509914" y="4338706"/>
              <a:ext cx="52493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800" b="1" dirty="0"/>
                <a:t>2</a:t>
              </a:r>
              <a:endParaRPr lang="en-US" sz="48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F912FAD-FDBB-4FBC-9AF9-84AD3778A6C6}"/>
                </a:ext>
              </a:extLst>
            </p:cNvPr>
            <p:cNvSpPr txBox="1"/>
            <p:nvPr/>
          </p:nvSpPr>
          <p:spPr>
            <a:xfrm>
              <a:off x="5084213" y="4338705"/>
              <a:ext cx="52493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800" b="1" dirty="0"/>
                <a:t>1</a:t>
              </a:r>
              <a:endParaRPr lang="en-US" sz="4800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C2318D2-B24E-8283-7456-04DE69B10EA4}"/>
              </a:ext>
            </a:extLst>
          </p:cNvPr>
          <p:cNvSpPr txBox="1"/>
          <p:nvPr/>
        </p:nvSpPr>
        <p:spPr>
          <a:xfrm>
            <a:off x="3273657" y="539461"/>
            <a:ext cx="5880442" cy="1069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6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 tắc 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 </a:t>
            </a:r>
            <a:r>
              <a:rPr lang="vi-VN" sz="6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1</a:t>
            </a:r>
            <a:r>
              <a:rPr lang="en-US" sz="6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6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en-US" sz="6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endParaRPr lang="en-US" sz="6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80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E330E89-F11E-4CA7-91CB-93F35385DD74}"/>
              </a:ext>
            </a:extLst>
          </p:cNvPr>
          <p:cNvSpPr/>
          <p:nvPr/>
        </p:nvSpPr>
        <p:spPr>
          <a:xfrm>
            <a:off x="843251" y="3128090"/>
            <a:ext cx="637420" cy="601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0719ED2-078E-46E4-B6A5-07A2321EB735}"/>
              </a:ext>
            </a:extLst>
          </p:cNvPr>
          <p:cNvSpPr/>
          <p:nvPr/>
        </p:nvSpPr>
        <p:spPr>
          <a:xfrm>
            <a:off x="1574779" y="3177022"/>
            <a:ext cx="637420" cy="60182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3946090B-1EC4-4E14-A8E0-462F6CAFE605}"/>
              </a:ext>
            </a:extLst>
          </p:cNvPr>
          <p:cNvSpPr/>
          <p:nvPr/>
        </p:nvSpPr>
        <p:spPr>
          <a:xfrm>
            <a:off x="2209295" y="3177022"/>
            <a:ext cx="696913" cy="598300"/>
          </a:xfrm>
          <a:prstGeom prst="triangle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213788-020C-4860-91EE-994E35288C8C}"/>
              </a:ext>
            </a:extLst>
          </p:cNvPr>
          <p:cNvSpPr/>
          <p:nvPr/>
        </p:nvSpPr>
        <p:spPr>
          <a:xfrm>
            <a:off x="104649" y="3128090"/>
            <a:ext cx="637420" cy="601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D32FDC-DDD4-4DDD-A60C-33DCA0EA1D88}"/>
              </a:ext>
            </a:extLst>
          </p:cNvPr>
          <p:cNvSpPr/>
          <p:nvPr/>
        </p:nvSpPr>
        <p:spPr>
          <a:xfrm>
            <a:off x="3830736" y="3177022"/>
            <a:ext cx="637420" cy="601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E6E64B9-303E-46E0-8463-86F4AD4A4D70}"/>
              </a:ext>
            </a:extLst>
          </p:cNvPr>
          <p:cNvSpPr/>
          <p:nvPr/>
        </p:nvSpPr>
        <p:spPr>
          <a:xfrm>
            <a:off x="4545579" y="3215674"/>
            <a:ext cx="637420" cy="60182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3DB9E897-341A-4832-B74F-D5E594536ABB}"/>
              </a:ext>
            </a:extLst>
          </p:cNvPr>
          <p:cNvSpPr/>
          <p:nvPr/>
        </p:nvSpPr>
        <p:spPr>
          <a:xfrm>
            <a:off x="5221896" y="3226606"/>
            <a:ext cx="696913" cy="598300"/>
          </a:xfrm>
          <a:prstGeom prst="triangle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1D43B7-D46B-4542-8FF1-62B3C6AB5581}"/>
              </a:ext>
            </a:extLst>
          </p:cNvPr>
          <p:cNvSpPr/>
          <p:nvPr/>
        </p:nvSpPr>
        <p:spPr>
          <a:xfrm>
            <a:off x="3102112" y="3177022"/>
            <a:ext cx="637420" cy="601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C82E87-9148-4A9F-AD6A-C9EF6FADCFB4}"/>
              </a:ext>
            </a:extLst>
          </p:cNvPr>
          <p:cNvSpPr txBox="1"/>
          <p:nvPr/>
        </p:nvSpPr>
        <p:spPr>
          <a:xfrm>
            <a:off x="3617950" y="258483"/>
            <a:ext cx="6218411" cy="1069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6000" b="1" i="1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 tắc </a:t>
            </a:r>
            <a:r>
              <a:rPr lang="en-US" sz="6000" b="1" i="1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r>
              <a:rPr lang="vi-VN" sz="6000" b="1" i="1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- 1- </a:t>
            </a:r>
            <a:r>
              <a:rPr lang="en-US" sz="6000" b="1" i="1" dirty="0">
                <a:solidFill>
                  <a:srgbClr val="FF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endParaRPr lang="en-US" sz="6000" dirty="0">
              <a:solidFill>
                <a:srgbClr val="FF33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6C3DA6-2772-461F-B994-502DCEA451BD}"/>
              </a:ext>
            </a:extLst>
          </p:cNvPr>
          <p:cNvSpPr txBox="1"/>
          <p:nvPr/>
        </p:nvSpPr>
        <p:spPr>
          <a:xfrm>
            <a:off x="478601" y="3760869"/>
            <a:ext cx="2634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2</a:t>
            </a:r>
            <a:endParaRPr lang="en-US" sz="4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0990C1-1ABA-4322-993F-C7AB16D51C53}"/>
              </a:ext>
            </a:extLst>
          </p:cNvPr>
          <p:cNvSpPr txBox="1"/>
          <p:nvPr/>
        </p:nvSpPr>
        <p:spPr>
          <a:xfrm>
            <a:off x="1678950" y="3749613"/>
            <a:ext cx="2634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1</a:t>
            </a:r>
            <a:endParaRPr lang="en-US" sz="4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FEA068-7A09-4964-938D-87FDC9B49A19}"/>
              </a:ext>
            </a:extLst>
          </p:cNvPr>
          <p:cNvSpPr txBox="1"/>
          <p:nvPr/>
        </p:nvSpPr>
        <p:spPr>
          <a:xfrm>
            <a:off x="2390720" y="3729910"/>
            <a:ext cx="2634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1</a:t>
            </a:r>
            <a:endParaRPr lang="en-US" sz="4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17EE04-31CB-4C11-9904-94ABECC57E0B}"/>
              </a:ext>
            </a:extLst>
          </p:cNvPr>
          <p:cNvSpPr txBox="1"/>
          <p:nvPr/>
        </p:nvSpPr>
        <p:spPr>
          <a:xfrm>
            <a:off x="3525434" y="3775322"/>
            <a:ext cx="2634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2</a:t>
            </a:r>
            <a:endParaRPr lang="en-US" sz="4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8D9A15-318B-411A-8108-CBF11D8C49B5}"/>
              </a:ext>
            </a:extLst>
          </p:cNvPr>
          <p:cNvSpPr txBox="1"/>
          <p:nvPr/>
        </p:nvSpPr>
        <p:spPr>
          <a:xfrm>
            <a:off x="4611618" y="3775322"/>
            <a:ext cx="4453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1</a:t>
            </a:r>
            <a:endParaRPr lang="en-US" sz="48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1DFCE57-BA07-474C-ABEA-A518BD6CE343}"/>
              </a:ext>
            </a:extLst>
          </p:cNvPr>
          <p:cNvSpPr txBox="1"/>
          <p:nvPr/>
        </p:nvSpPr>
        <p:spPr>
          <a:xfrm>
            <a:off x="5384736" y="3775322"/>
            <a:ext cx="2634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1</a:t>
            </a:r>
            <a:endParaRPr lang="en-US" sz="4800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1E22B9A-BB3A-48FC-85EA-4C3237DFF9CB}"/>
              </a:ext>
            </a:extLst>
          </p:cNvPr>
          <p:cNvCxnSpPr>
            <a:cxnSpLocks/>
          </p:cNvCxnSpPr>
          <p:nvPr/>
        </p:nvCxnSpPr>
        <p:spPr>
          <a:xfrm>
            <a:off x="3035906" y="3022001"/>
            <a:ext cx="0" cy="1259733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8E1A585-5A03-4899-BE7F-8896264E7AF4}"/>
              </a:ext>
            </a:extLst>
          </p:cNvPr>
          <p:cNvCxnSpPr>
            <a:cxnSpLocks/>
          </p:cNvCxnSpPr>
          <p:nvPr/>
        </p:nvCxnSpPr>
        <p:spPr>
          <a:xfrm>
            <a:off x="5986199" y="3079314"/>
            <a:ext cx="0" cy="1259733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863044FA-2C51-49D6-A4ED-E5D50D42612E}"/>
              </a:ext>
            </a:extLst>
          </p:cNvPr>
          <p:cNvSpPr/>
          <p:nvPr/>
        </p:nvSpPr>
        <p:spPr>
          <a:xfrm>
            <a:off x="6829539" y="3209324"/>
            <a:ext cx="637420" cy="601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0D0532A-1EAA-440F-B228-1F955CD5FFDB}"/>
              </a:ext>
            </a:extLst>
          </p:cNvPr>
          <p:cNvSpPr/>
          <p:nvPr/>
        </p:nvSpPr>
        <p:spPr>
          <a:xfrm>
            <a:off x="7560345" y="3247976"/>
            <a:ext cx="637420" cy="60182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C0EF25ED-D8F3-4B63-A49B-A002DF52C2A2}"/>
              </a:ext>
            </a:extLst>
          </p:cNvPr>
          <p:cNvSpPr/>
          <p:nvPr/>
        </p:nvSpPr>
        <p:spPr>
          <a:xfrm>
            <a:off x="8205110" y="3250486"/>
            <a:ext cx="696913" cy="598300"/>
          </a:xfrm>
          <a:prstGeom prst="triangle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E9201FB-E3B3-4E1A-8B52-3563B21CA00C}"/>
              </a:ext>
            </a:extLst>
          </p:cNvPr>
          <p:cNvSpPr/>
          <p:nvPr/>
        </p:nvSpPr>
        <p:spPr>
          <a:xfrm>
            <a:off x="6080739" y="3209324"/>
            <a:ext cx="637420" cy="601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6913FC5-D3CB-490D-A17D-907C6477D4F8}"/>
              </a:ext>
            </a:extLst>
          </p:cNvPr>
          <p:cNvSpPr txBox="1"/>
          <p:nvPr/>
        </p:nvSpPr>
        <p:spPr>
          <a:xfrm>
            <a:off x="6577724" y="3824906"/>
            <a:ext cx="2634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2</a:t>
            </a:r>
            <a:endParaRPr lang="en-US" sz="48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25149DE-042B-471A-985E-84A8269FFBD3}"/>
              </a:ext>
            </a:extLst>
          </p:cNvPr>
          <p:cNvSpPr txBox="1"/>
          <p:nvPr/>
        </p:nvSpPr>
        <p:spPr>
          <a:xfrm>
            <a:off x="7654844" y="3806946"/>
            <a:ext cx="2634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1</a:t>
            </a:r>
            <a:endParaRPr lang="en-US" sz="48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89C665A-D21B-48C7-A443-079107A0B9EF}"/>
              </a:ext>
            </a:extLst>
          </p:cNvPr>
          <p:cNvSpPr txBox="1"/>
          <p:nvPr/>
        </p:nvSpPr>
        <p:spPr>
          <a:xfrm>
            <a:off x="8363458" y="3803564"/>
            <a:ext cx="2634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1</a:t>
            </a:r>
            <a:endParaRPr lang="en-US" sz="4800" dirty="0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B4D49F9-ACB5-493C-97CF-A8403D9576BA}"/>
              </a:ext>
            </a:extLst>
          </p:cNvPr>
          <p:cNvCxnSpPr>
            <a:cxnSpLocks/>
          </p:cNvCxnSpPr>
          <p:nvPr/>
        </p:nvCxnSpPr>
        <p:spPr>
          <a:xfrm>
            <a:off x="8941996" y="3053941"/>
            <a:ext cx="0" cy="1259733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D30ED33E-49D3-4881-B78E-6CA6147E6F89}"/>
              </a:ext>
            </a:extLst>
          </p:cNvPr>
          <p:cNvSpPr/>
          <p:nvPr/>
        </p:nvSpPr>
        <p:spPr>
          <a:xfrm>
            <a:off x="9836361" y="3250486"/>
            <a:ext cx="637420" cy="601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079AA19-E7CC-4C67-9046-FEF559F3111C}"/>
              </a:ext>
            </a:extLst>
          </p:cNvPr>
          <p:cNvSpPr/>
          <p:nvPr/>
        </p:nvSpPr>
        <p:spPr>
          <a:xfrm>
            <a:off x="10523831" y="3305289"/>
            <a:ext cx="637420" cy="60182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7AC29ADF-F3B5-4310-9B5F-080847B1CE20}"/>
              </a:ext>
            </a:extLst>
          </p:cNvPr>
          <p:cNvSpPr/>
          <p:nvPr/>
        </p:nvSpPr>
        <p:spPr>
          <a:xfrm>
            <a:off x="11234265" y="3291648"/>
            <a:ext cx="696913" cy="598300"/>
          </a:xfrm>
          <a:prstGeom prst="triangle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DB0E335-4674-45A2-8C59-034AAA3BADCD}"/>
              </a:ext>
            </a:extLst>
          </p:cNvPr>
          <p:cNvSpPr/>
          <p:nvPr/>
        </p:nvSpPr>
        <p:spPr>
          <a:xfrm>
            <a:off x="9055376" y="3266637"/>
            <a:ext cx="637420" cy="601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F6F957E-A58E-4E67-9F4F-F0CD41E0FBCF}"/>
              </a:ext>
            </a:extLst>
          </p:cNvPr>
          <p:cNvSpPr txBox="1"/>
          <p:nvPr/>
        </p:nvSpPr>
        <p:spPr>
          <a:xfrm>
            <a:off x="9555485" y="3856965"/>
            <a:ext cx="2634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2</a:t>
            </a:r>
            <a:endParaRPr lang="en-US" sz="48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08126F6-0871-479A-A17E-02B5BD8093FD}"/>
              </a:ext>
            </a:extLst>
          </p:cNvPr>
          <p:cNvSpPr txBox="1"/>
          <p:nvPr/>
        </p:nvSpPr>
        <p:spPr>
          <a:xfrm>
            <a:off x="10593924" y="3889948"/>
            <a:ext cx="2634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1</a:t>
            </a:r>
            <a:endParaRPr lang="en-US" sz="48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9F487AC-65F0-4432-BB31-68A29CA7C324}"/>
              </a:ext>
            </a:extLst>
          </p:cNvPr>
          <p:cNvSpPr txBox="1"/>
          <p:nvPr/>
        </p:nvSpPr>
        <p:spPr>
          <a:xfrm>
            <a:off x="11389247" y="3889948"/>
            <a:ext cx="2634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1</a:t>
            </a:r>
            <a:endParaRPr lang="en-US" sz="4800" dirty="0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FE2B785-7B58-4835-ABAD-1F929C97E7AE}"/>
              </a:ext>
            </a:extLst>
          </p:cNvPr>
          <p:cNvCxnSpPr>
            <a:cxnSpLocks/>
          </p:cNvCxnSpPr>
          <p:nvPr/>
        </p:nvCxnSpPr>
        <p:spPr>
          <a:xfrm>
            <a:off x="11972233" y="3119746"/>
            <a:ext cx="0" cy="1259733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55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3" grpId="0"/>
      <p:bldP spid="24" grpId="0"/>
      <p:bldP spid="25" grpId="0"/>
      <p:bldP spid="26" grpId="0"/>
      <p:bldP spid="27" grpId="0"/>
      <p:bldP spid="28" grpId="0"/>
      <p:bldP spid="39" grpId="0" animBg="1"/>
      <p:bldP spid="48" grpId="0" animBg="1"/>
      <p:bldP spid="49" grpId="0" animBg="1"/>
      <p:bldP spid="50" grpId="0" animBg="1"/>
      <p:bldP spid="51" grpId="0"/>
      <p:bldP spid="52" grpId="0"/>
      <p:bldP spid="53" grpId="0"/>
      <p:bldP spid="55" grpId="0" animBg="1"/>
      <p:bldP spid="56" grpId="0" animBg="1"/>
      <p:bldP spid="57" grpId="0" animBg="1"/>
      <p:bldP spid="58" grpId="0" animBg="1"/>
      <p:bldP spid="59" grpId="0"/>
      <p:bldP spid="60" grpId="0"/>
      <p:bldP spid="6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4AB75F3-9F1F-43C4-B82F-B8DFDFCB05AD}"/>
              </a:ext>
            </a:extLst>
          </p:cNvPr>
          <p:cNvSpPr txBox="1"/>
          <p:nvPr/>
        </p:nvSpPr>
        <p:spPr>
          <a:xfrm>
            <a:off x="3421211" y="752495"/>
            <a:ext cx="6096000" cy="1069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6000" b="1" i="1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 tắc </a:t>
            </a:r>
            <a:r>
              <a:rPr lang="en-US" sz="6000" b="1" i="1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r>
              <a:rPr lang="vi-VN" sz="6000" b="1" i="1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</a:t>
            </a:r>
            <a:r>
              <a:rPr lang="en-US" sz="6000" b="1" i="1" dirty="0">
                <a:solidFill>
                  <a:srgbClr val="FF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6000" b="1" i="1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en-US" sz="6000" b="1" i="1" dirty="0">
                <a:solidFill>
                  <a:srgbClr val="FF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– 1 </a:t>
            </a:r>
            <a:endParaRPr lang="en-US" sz="6000" dirty="0">
              <a:solidFill>
                <a:srgbClr val="FF33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553EFA0-AC62-4985-9745-95C6EE5A6FBB}"/>
              </a:ext>
            </a:extLst>
          </p:cNvPr>
          <p:cNvGrpSpPr/>
          <p:nvPr/>
        </p:nvGrpSpPr>
        <p:grpSpPr>
          <a:xfrm>
            <a:off x="3299624" y="2542155"/>
            <a:ext cx="5816601" cy="1271392"/>
            <a:chOff x="3299624" y="2542155"/>
            <a:chExt cx="5816601" cy="1271392"/>
          </a:xfrm>
        </p:grpSpPr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2CF815F0-40F6-445F-A71D-453AE86CA5E7}"/>
                </a:ext>
              </a:extLst>
            </p:cNvPr>
            <p:cNvSpPr/>
            <p:nvPr/>
          </p:nvSpPr>
          <p:spPr>
            <a:xfrm>
              <a:off x="7727692" y="2567809"/>
              <a:ext cx="1388533" cy="1245738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DFFE3B6-F57F-416F-B08D-0F7808FA4310}"/>
                </a:ext>
              </a:extLst>
            </p:cNvPr>
            <p:cNvGrpSpPr/>
            <p:nvPr/>
          </p:nvGrpSpPr>
          <p:grpSpPr>
            <a:xfrm>
              <a:off x="3299624" y="2542155"/>
              <a:ext cx="4182533" cy="1271392"/>
              <a:chOff x="3299624" y="2542155"/>
              <a:chExt cx="4182533" cy="1271392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46947AC-EF87-499A-AF79-0CA5E7A7BA6D}"/>
                  </a:ext>
                </a:extLst>
              </p:cNvPr>
              <p:cNvSpPr/>
              <p:nvPr/>
            </p:nvSpPr>
            <p:spPr>
              <a:xfrm>
                <a:off x="4755891" y="2560480"/>
                <a:ext cx="1269999" cy="125306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1D116208-8B18-4D33-AA55-67A3ACF6173D}"/>
                  </a:ext>
                </a:extLst>
              </p:cNvPr>
              <p:cNvSpPr/>
              <p:nvPr/>
            </p:nvSpPr>
            <p:spPr>
              <a:xfrm>
                <a:off x="6212158" y="2542155"/>
                <a:ext cx="1269999" cy="125306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97EFF58-56D4-437C-9539-B745BA3ADABD}"/>
                  </a:ext>
                </a:extLst>
              </p:cNvPr>
              <p:cNvSpPr/>
              <p:nvPr/>
            </p:nvSpPr>
            <p:spPr>
              <a:xfrm>
                <a:off x="3299624" y="2560480"/>
                <a:ext cx="1269999" cy="125306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662C285-4EF1-4CC2-8A9F-6887E29519C6}"/>
              </a:ext>
            </a:extLst>
          </p:cNvPr>
          <p:cNvGrpSpPr/>
          <p:nvPr/>
        </p:nvGrpSpPr>
        <p:grpSpPr>
          <a:xfrm>
            <a:off x="4493423" y="4173817"/>
            <a:ext cx="4114816" cy="831000"/>
            <a:chOff x="4493423" y="4173817"/>
            <a:chExt cx="4114816" cy="83100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B53FE74-A0CB-4631-9D0A-0A303F99E729}"/>
                </a:ext>
              </a:extLst>
            </p:cNvPr>
            <p:cNvSpPr txBox="1"/>
            <p:nvPr/>
          </p:nvSpPr>
          <p:spPr>
            <a:xfrm>
              <a:off x="4493423" y="4173819"/>
              <a:ext cx="52493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800" b="1" dirty="0"/>
                <a:t>2</a:t>
              </a:r>
              <a:endParaRPr lang="en-US" sz="48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A47C374-F43C-4264-8C43-7B06DB71AFDF}"/>
                </a:ext>
              </a:extLst>
            </p:cNvPr>
            <p:cNvSpPr txBox="1"/>
            <p:nvPr/>
          </p:nvSpPr>
          <p:spPr>
            <a:xfrm>
              <a:off x="6754038" y="4173820"/>
              <a:ext cx="52493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800" b="1" dirty="0"/>
                <a:t>1</a:t>
              </a:r>
              <a:endParaRPr lang="en-US" sz="4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52BF58F-1D7A-452E-8A44-29209B17C7F8}"/>
                </a:ext>
              </a:extLst>
            </p:cNvPr>
            <p:cNvSpPr txBox="1"/>
            <p:nvPr/>
          </p:nvSpPr>
          <p:spPr>
            <a:xfrm>
              <a:off x="8083304" y="4173817"/>
              <a:ext cx="52493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800" b="1" dirty="0"/>
                <a:t>1</a:t>
              </a:r>
              <a:endParaRPr lang="en-US" sz="4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5394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78932" y="487680"/>
            <a:ext cx="3165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73160" y="3530990"/>
            <a:ext cx="91710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lang="en-GB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 QUÀ BÍ MẬT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481063"/>
      </p:ext>
    </p:extLst>
  </p:cSld>
  <p:clrMapOvr>
    <a:masterClrMapping/>
  </p:clrMapOvr>
  <p:transition spd="slow" advTm="1401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45" y="2494407"/>
            <a:ext cx="1969179" cy="17436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520" y="2177002"/>
            <a:ext cx="2060627" cy="1383912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11" y="2494407"/>
            <a:ext cx="1969179" cy="1743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11" y="2177002"/>
            <a:ext cx="2060627" cy="1383912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407" y="2494407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407" y="2177002"/>
            <a:ext cx="2060627" cy="13839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63705" y="506437"/>
            <a:ext cx="6274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TRÒ CHƠI HỘP QUÀ BÍ MẬT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429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6837">
        <p:split orient="vert"/>
      </p:transition>
    </mc:Choice>
    <mc:Fallback xmlns="">
      <p:transition spd="slow" advTm="4683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7741" y="114952"/>
            <a:ext cx="8816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00209" y="4560136"/>
            <a:ext cx="36260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2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021905" y="4601296"/>
            <a:ext cx="208545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</a:t>
            </a:r>
            <a:endParaRPr kumimoji="0" lang="en-US" sz="2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07404" y="4540824"/>
            <a:ext cx="21070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EE36FA7A-EECB-44A6-A134-134751B9E688}"/>
              </a:ext>
            </a:extLst>
          </p:cNvPr>
          <p:cNvSpPr/>
          <p:nvPr/>
        </p:nvSpPr>
        <p:spPr>
          <a:xfrm flipH="1">
            <a:off x="10373774" y="877854"/>
            <a:ext cx="733588" cy="692077"/>
          </a:xfrm>
          <a:prstGeom prst="triangle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6FEB541-228C-461F-9012-45C09BCEFA0C}"/>
              </a:ext>
            </a:extLst>
          </p:cNvPr>
          <p:cNvGrpSpPr/>
          <p:nvPr/>
        </p:nvGrpSpPr>
        <p:grpSpPr>
          <a:xfrm>
            <a:off x="493344" y="791476"/>
            <a:ext cx="9730597" cy="789388"/>
            <a:chOff x="493344" y="791476"/>
            <a:chExt cx="9730597" cy="78938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05A9307-2107-425E-A04F-F7FE9959BE10}"/>
                </a:ext>
              </a:extLst>
            </p:cNvPr>
            <p:cNvSpPr/>
            <p:nvPr/>
          </p:nvSpPr>
          <p:spPr>
            <a:xfrm flipH="1">
              <a:off x="1278681" y="804170"/>
              <a:ext cx="670964" cy="6961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067F8FF-780F-4396-AA12-348F9209933A}"/>
                </a:ext>
              </a:extLst>
            </p:cNvPr>
            <p:cNvSpPr/>
            <p:nvPr/>
          </p:nvSpPr>
          <p:spPr>
            <a:xfrm flipH="1">
              <a:off x="2196820" y="838096"/>
              <a:ext cx="670964" cy="696148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9DD173E6-7D75-45C6-BA98-808B30259E0E}"/>
                </a:ext>
              </a:extLst>
            </p:cNvPr>
            <p:cNvSpPr/>
            <p:nvPr/>
          </p:nvSpPr>
          <p:spPr>
            <a:xfrm flipH="1">
              <a:off x="3017617" y="831234"/>
              <a:ext cx="733588" cy="692077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8C1EE47-C242-4D52-BEE2-A3DBCB7E29EF}"/>
                </a:ext>
              </a:extLst>
            </p:cNvPr>
            <p:cNvSpPr/>
            <p:nvPr/>
          </p:nvSpPr>
          <p:spPr>
            <a:xfrm flipH="1">
              <a:off x="493344" y="791476"/>
              <a:ext cx="670964" cy="6961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49E4D6D-7E9F-4736-B0BB-56FC11BCC963}"/>
                </a:ext>
              </a:extLst>
            </p:cNvPr>
            <p:cNvSpPr/>
            <p:nvPr/>
          </p:nvSpPr>
          <p:spPr>
            <a:xfrm flipH="1">
              <a:off x="4962929" y="827163"/>
              <a:ext cx="670964" cy="6961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521ECA56-799C-4FC3-9897-E430BC766B7D}"/>
                </a:ext>
              </a:extLst>
            </p:cNvPr>
            <p:cNvSpPr/>
            <p:nvPr/>
          </p:nvSpPr>
          <p:spPr>
            <a:xfrm flipH="1">
              <a:off x="6845617" y="815081"/>
              <a:ext cx="733588" cy="692077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FBD763-83E8-4C38-AC37-6F14F2EDAC94}"/>
                </a:ext>
              </a:extLst>
            </p:cNvPr>
            <p:cNvSpPr/>
            <p:nvPr/>
          </p:nvSpPr>
          <p:spPr>
            <a:xfrm flipH="1">
              <a:off x="4074838" y="811010"/>
              <a:ext cx="670964" cy="6961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50472AE-78F5-412A-823B-03E5E8825ED7}"/>
                </a:ext>
              </a:extLst>
            </p:cNvPr>
            <p:cNvSpPr/>
            <p:nvPr/>
          </p:nvSpPr>
          <p:spPr>
            <a:xfrm>
              <a:off x="5876398" y="838096"/>
              <a:ext cx="733588" cy="69207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/>
                <a:t>?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603101F-6F77-49DF-B121-143CE39ADC20}"/>
                </a:ext>
              </a:extLst>
            </p:cNvPr>
            <p:cNvSpPr/>
            <p:nvPr/>
          </p:nvSpPr>
          <p:spPr>
            <a:xfrm flipH="1">
              <a:off x="8634838" y="850790"/>
              <a:ext cx="670964" cy="6961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2B59F08-C2EA-47C1-B24B-0B8C00141596}"/>
                </a:ext>
              </a:extLst>
            </p:cNvPr>
            <p:cNvSpPr/>
            <p:nvPr/>
          </p:nvSpPr>
          <p:spPr>
            <a:xfrm flipH="1">
              <a:off x="9552977" y="884716"/>
              <a:ext cx="670964" cy="696148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FA1F6A2-0CBC-44C4-938A-5B927045ABA0}"/>
                </a:ext>
              </a:extLst>
            </p:cNvPr>
            <p:cNvSpPr/>
            <p:nvPr/>
          </p:nvSpPr>
          <p:spPr>
            <a:xfrm flipH="1">
              <a:off x="7849501" y="838096"/>
              <a:ext cx="670964" cy="6961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D78C762-63EF-48F6-B687-4B0260A424D9}"/>
              </a:ext>
            </a:extLst>
          </p:cNvPr>
          <p:cNvSpPr/>
          <p:nvPr/>
        </p:nvSpPr>
        <p:spPr>
          <a:xfrm flipH="1">
            <a:off x="1385825" y="3047000"/>
            <a:ext cx="1391367" cy="1479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97C5C90-790C-4D76-AA6D-F683D1323994}"/>
              </a:ext>
            </a:extLst>
          </p:cNvPr>
          <p:cNvSpPr/>
          <p:nvPr/>
        </p:nvSpPr>
        <p:spPr>
          <a:xfrm flipH="1">
            <a:off x="4948291" y="2753588"/>
            <a:ext cx="1625277" cy="166736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D61AC516-12F3-48CF-90C0-DF687C66E2CB}"/>
              </a:ext>
            </a:extLst>
          </p:cNvPr>
          <p:cNvSpPr/>
          <p:nvPr/>
        </p:nvSpPr>
        <p:spPr>
          <a:xfrm flipH="1">
            <a:off x="9410975" y="2788437"/>
            <a:ext cx="1389646" cy="1617223"/>
          </a:xfrm>
          <a:prstGeom prst="triangle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FAAF15B-DE9E-15DF-E408-AD6343594E4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07" b="90335" l="4271" r="98958">
                        <a14:foregroundMark x1="34271" y1="5204" x2="64583" y2="5204"/>
                        <a14:foregroundMark x1="47813" y1="2230" x2="61042" y2="2230"/>
                        <a14:foregroundMark x1="12188" y1="62082" x2="11458" y2="83519"/>
                        <a14:foregroundMark x1="5417" y1="70384" x2="4271" y2="80421"/>
                        <a14:foregroundMark x1="12396" y1="90335" x2="18958" y2="90335"/>
                        <a14:foregroundMark x1="90313" y1="71004" x2="90313" y2="78934"/>
                        <a14:foregroundMark x1="90313" y1="78934" x2="81458" y2="81784"/>
                        <a14:foregroundMark x1="81458" y1="81784" x2="82813" y2="70384"/>
                        <a14:foregroundMark x1="82813" y1="70384" x2="84271" y2="69269"/>
                        <a14:foregroundMark x1="93438" y1="70136" x2="94688" y2="82528"/>
                        <a14:foregroundMark x1="94688" y1="82528" x2="94479" y2="82652"/>
                        <a14:foregroundMark x1="98958" y1="77323" x2="98750" y2="81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141" y="5540036"/>
            <a:ext cx="1664211" cy="1398977"/>
          </a:xfrm>
          <a:prstGeom prst="rect">
            <a:avLst/>
          </a:prstGeom>
        </p:spPr>
      </p:pic>
      <p:pic>
        <p:nvPicPr>
          <p:cNvPr id="6" name="đồng hồ 5s">
            <a:hlinkClick r:id="" action="ppaction://media"/>
            <a:extLst>
              <a:ext uri="{FF2B5EF4-FFF2-40B4-BE49-F238E27FC236}">
                <a16:creationId xmlns:a16="http://schemas.microsoft.com/office/drawing/2014/main" id="{49A8D80D-EB51-00A8-0345-36A7555257E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063" y="5152368"/>
            <a:ext cx="1659404" cy="16594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478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9351">
        <p:split orient="vert"/>
      </p:transition>
    </mc:Choice>
    <mc:Fallback xmlns="">
      <p:transition spd="slow" advTm="3935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17" grpId="0"/>
      <p:bldP spid="17" grpId="1"/>
      <p:bldP spid="19" grpId="0"/>
      <p:bldP spid="19" grpId="1"/>
      <p:bldP spid="21" grpId="0"/>
      <p:bldP spid="21" grpId="1"/>
      <p:bldP spid="36" grpId="0" animBg="1"/>
      <p:bldP spid="38" grpId="0" animBg="1"/>
      <p:bldP spid="38" grpId="1" animBg="1"/>
      <p:bldP spid="39" grpId="0" animBg="1"/>
      <p:bldP spid="40" grpId="0" animBg="1"/>
      <p:bldP spid="40" grpId="1" animBg="1"/>
    </p:bldLst>
  </p:timing>
  <p:extLst>
    <p:ext uri="{E180D4A7-C9FB-4DFB-919C-405C955672EB}">
      <p14:showEvtLst xmlns:p14="http://schemas.microsoft.com/office/powerpoint/2010/main">
        <p14:playEvt time="12969" objId="4"/>
        <p14:stopEvt time="19991" objId="4"/>
        <p14:playEvt time="31157" objId="6"/>
        <p14:stopEvt time="39069" objId="6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11" y="2494407"/>
            <a:ext cx="1969179" cy="17436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11" y="2177002"/>
            <a:ext cx="2060627" cy="1383912"/>
          </a:xfrm>
          <a:prstGeom prst="rect">
            <a:avLst/>
          </a:prstGeom>
        </p:spPr>
      </p:pic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407" y="2494407"/>
            <a:ext cx="1969179" cy="17436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407" y="2177002"/>
            <a:ext cx="2060627" cy="13839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63705" y="506437"/>
            <a:ext cx="6274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TRÒ CHƠI HỘP QUÀ BÍ MẬT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6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70">
        <p:split orient="vert"/>
      </p:transition>
    </mc:Choice>
    <mc:Fallback xmlns="">
      <p:transition spd="slow" advTm="647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85913" y="198191"/>
            <a:ext cx="6893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tắc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FCEC3E-2B51-4F61-A689-1F443E14DA8F}"/>
              </a:ext>
            </a:extLst>
          </p:cNvPr>
          <p:cNvSpPr txBox="1"/>
          <p:nvPr/>
        </p:nvSpPr>
        <p:spPr>
          <a:xfrm>
            <a:off x="3415749" y="3899224"/>
            <a:ext cx="540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6F58A1-DEDE-401D-A9FD-4E1E6820E26E}"/>
              </a:ext>
            </a:extLst>
          </p:cNvPr>
          <p:cNvSpPr txBox="1"/>
          <p:nvPr/>
        </p:nvSpPr>
        <p:spPr>
          <a:xfrm>
            <a:off x="1233074" y="3111490"/>
            <a:ext cx="540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FEB46B-055B-4F35-8F4E-2AC21098F0CA}"/>
              </a:ext>
            </a:extLst>
          </p:cNvPr>
          <p:cNvSpPr txBox="1"/>
          <p:nvPr/>
        </p:nvSpPr>
        <p:spPr>
          <a:xfrm>
            <a:off x="6467945" y="4852844"/>
            <a:ext cx="540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E114A21-8436-4859-AAE7-7FE3E2BE0DEB}"/>
              </a:ext>
            </a:extLst>
          </p:cNvPr>
          <p:cNvGrpSpPr/>
          <p:nvPr/>
        </p:nvGrpSpPr>
        <p:grpSpPr>
          <a:xfrm>
            <a:off x="222435" y="888219"/>
            <a:ext cx="11192094" cy="1003283"/>
            <a:chOff x="222435" y="888219"/>
            <a:chExt cx="11192094" cy="100328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1F288E7-2CC1-47A3-993D-8D1A29F868E2}"/>
                </a:ext>
              </a:extLst>
            </p:cNvPr>
            <p:cNvGrpSpPr/>
            <p:nvPr/>
          </p:nvGrpSpPr>
          <p:grpSpPr>
            <a:xfrm>
              <a:off x="222435" y="888219"/>
              <a:ext cx="3593661" cy="914399"/>
              <a:chOff x="3420533" y="2619879"/>
              <a:chExt cx="5748875" cy="129457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6F0974C-BDC3-4F55-9147-66726BE80471}"/>
                  </a:ext>
                </a:extLst>
              </p:cNvPr>
              <p:cNvSpPr/>
              <p:nvPr/>
            </p:nvSpPr>
            <p:spPr>
              <a:xfrm>
                <a:off x="3420533" y="2619879"/>
                <a:ext cx="1269999" cy="125306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0D9FF170-06E6-4EB0-832A-D48D0DB29011}"/>
                  </a:ext>
                </a:extLst>
              </p:cNvPr>
              <p:cNvSpPr/>
              <p:nvPr/>
            </p:nvSpPr>
            <p:spPr>
              <a:xfrm>
                <a:off x="4834469" y="2661391"/>
                <a:ext cx="1269999" cy="125306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id="{827C2C7D-228E-4535-8BB2-585BBB55A423}"/>
                  </a:ext>
                </a:extLst>
              </p:cNvPr>
              <p:cNvSpPr/>
              <p:nvPr/>
            </p:nvSpPr>
            <p:spPr>
              <a:xfrm>
                <a:off x="6248405" y="2668720"/>
                <a:ext cx="1388533" cy="1245738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Isosceles Triangle 17">
                <a:extLst>
                  <a:ext uri="{FF2B5EF4-FFF2-40B4-BE49-F238E27FC236}">
                    <a16:creationId xmlns:a16="http://schemas.microsoft.com/office/drawing/2014/main" id="{79BF94BC-BAB8-475D-92C5-33209D3EF7AA}"/>
                  </a:ext>
                </a:extLst>
              </p:cNvPr>
              <p:cNvSpPr/>
              <p:nvPr/>
            </p:nvSpPr>
            <p:spPr>
              <a:xfrm>
                <a:off x="7780875" y="2661392"/>
                <a:ext cx="1388533" cy="1245738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6B4FBBD-772F-4344-B8CC-0FDD57DC546A}"/>
                </a:ext>
              </a:extLst>
            </p:cNvPr>
            <p:cNvGrpSpPr/>
            <p:nvPr/>
          </p:nvGrpSpPr>
          <p:grpSpPr>
            <a:xfrm>
              <a:off x="4090234" y="943283"/>
              <a:ext cx="3593661" cy="914399"/>
              <a:chOff x="3420533" y="2619879"/>
              <a:chExt cx="5748875" cy="1294579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CF579B8-B6A8-47ED-AF54-C7713A369E25}"/>
                  </a:ext>
                </a:extLst>
              </p:cNvPr>
              <p:cNvSpPr/>
              <p:nvPr/>
            </p:nvSpPr>
            <p:spPr>
              <a:xfrm>
                <a:off x="3420533" y="2619879"/>
                <a:ext cx="1269999" cy="125306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00E1304B-D065-4619-833B-51FD13002175}"/>
                  </a:ext>
                </a:extLst>
              </p:cNvPr>
              <p:cNvSpPr/>
              <p:nvPr/>
            </p:nvSpPr>
            <p:spPr>
              <a:xfrm>
                <a:off x="4834469" y="2661391"/>
                <a:ext cx="1269999" cy="125306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EC615CC0-7B04-4895-85A5-6A8FD8B4EAE6}"/>
                  </a:ext>
                </a:extLst>
              </p:cNvPr>
              <p:cNvSpPr/>
              <p:nvPr/>
            </p:nvSpPr>
            <p:spPr>
              <a:xfrm>
                <a:off x="6248405" y="2668720"/>
                <a:ext cx="1388533" cy="1245738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Isosceles Triangle 23">
                <a:extLst>
                  <a:ext uri="{FF2B5EF4-FFF2-40B4-BE49-F238E27FC236}">
                    <a16:creationId xmlns:a16="http://schemas.microsoft.com/office/drawing/2014/main" id="{85CC5A82-C28D-4448-8327-3F2B7536AFC0}"/>
                  </a:ext>
                </a:extLst>
              </p:cNvPr>
              <p:cNvSpPr/>
              <p:nvPr/>
            </p:nvSpPr>
            <p:spPr>
              <a:xfrm>
                <a:off x="7780875" y="2661392"/>
                <a:ext cx="1388533" cy="1245738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3BFAEA1-B068-4DD0-B864-8E698D00566B}"/>
                </a:ext>
              </a:extLst>
            </p:cNvPr>
            <p:cNvGrpSpPr/>
            <p:nvPr/>
          </p:nvGrpSpPr>
          <p:grpSpPr>
            <a:xfrm>
              <a:off x="7820868" y="977103"/>
              <a:ext cx="3593661" cy="914399"/>
              <a:chOff x="3420533" y="2619879"/>
              <a:chExt cx="5748875" cy="1294579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64B5321-2CA3-423F-96AB-72E06EA6A933}"/>
                  </a:ext>
                </a:extLst>
              </p:cNvPr>
              <p:cNvSpPr/>
              <p:nvPr/>
            </p:nvSpPr>
            <p:spPr>
              <a:xfrm>
                <a:off x="3420533" y="2619879"/>
                <a:ext cx="1269999" cy="125306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0021CED-C318-4859-AAFB-99D42588D09E}"/>
                  </a:ext>
                </a:extLst>
              </p:cNvPr>
              <p:cNvSpPr/>
              <p:nvPr/>
            </p:nvSpPr>
            <p:spPr>
              <a:xfrm>
                <a:off x="4834469" y="2661391"/>
                <a:ext cx="1269999" cy="125306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Isosceles Triangle 27">
                <a:extLst>
                  <a:ext uri="{FF2B5EF4-FFF2-40B4-BE49-F238E27FC236}">
                    <a16:creationId xmlns:a16="http://schemas.microsoft.com/office/drawing/2014/main" id="{97986B0E-CDC3-4AD3-BE00-9F8860776698}"/>
                  </a:ext>
                </a:extLst>
              </p:cNvPr>
              <p:cNvSpPr/>
              <p:nvPr/>
            </p:nvSpPr>
            <p:spPr>
              <a:xfrm>
                <a:off x="6248405" y="2668720"/>
                <a:ext cx="1388533" cy="1245738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Isosceles Triangle 28">
                <a:extLst>
                  <a:ext uri="{FF2B5EF4-FFF2-40B4-BE49-F238E27FC236}">
                    <a16:creationId xmlns:a16="http://schemas.microsoft.com/office/drawing/2014/main" id="{0CB9FAA5-9C53-4D05-85B1-D4D2718EA8D9}"/>
                  </a:ext>
                </a:extLst>
              </p:cNvPr>
              <p:cNvSpPr/>
              <p:nvPr/>
            </p:nvSpPr>
            <p:spPr>
              <a:xfrm>
                <a:off x="7780875" y="2661392"/>
                <a:ext cx="1388533" cy="1245738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21C550C-F598-4B6B-833F-48C4F28A24B9}"/>
              </a:ext>
            </a:extLst>
          </p:cNvPr>
          <p:cNvSpPr txBox="1"/>
          <p:nvPr/>
        </p:nvSpPr>
        <p:spPr>
          <a:xfrm>
            <a:off x="34005" y="2361616"/>
            <a:ext cx="3183185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 tắc 1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1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1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D88C6C4-5E6F-49ED-8EBF-7BEE8436EA0F}"/>
              </a:ext>
            </a:extLst>
          </p:cNvPr>
          <p:cNvSpPr txBox="1"/>
          <p:nvPr/>
        </p:nvSpPr>
        <p:spPr>
          <a:xfrm>
            <a:off x="2364483" y="3256557"/>
            <a:ext cx="3183185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 tắc 1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1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F8EDF73-DAFD-4D39-A742-F7E1DB38E3CA}"/>
              </a:ext>
            </a:extLst>
          </p:cNvPr>
          <p:cNvSpPr txBox="1"/>
          <p:nvPr/>
        </p:nvSpPr>
        <p:spPr>
          <a:xfrm>
            <a:off x="5076477" y="4210278"/>
            <a:ext cx="3183185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 tắc 1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 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632E1BB-2DBC-4A68-9B96-E7CEE5F864BF}"/>
              </a:ext>
            </a:extLst>
          </p:cNvPr>
          <p:cNvSpPr txBox="1"/>
          <p:nvPr/>
        </p:nvSpPr>
        <p:spPr>
          <a:xfrm>
            <a:off x="9228450" y="5615566"/>
            <a:ext cx="540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216069E-3D76-45D8-875F-1FA10BCEC9BB}"/>
              </a:ext>
            </a:extLst>
          </p:cNvPr>
          <p:cNvSpPr txBox="1"/>
          <p:nvPr/>
        </p:nvSpPr>
        <p:spPr>
          <a:xfrm>
            <a:off x="7996997" y="4903127"/>
            <a:ext cx="3183185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 tắc 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 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396E17D-8544-40A3-4E7B-58FDA3D2142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07" b="90335" l="4271" r="98958">
                        <a14:foregroundMark x1="34271" y1="5204" x2="64583" y2="5204"/>
                        <a14:foregroundMark x1="47813" y1="2230" x2="61042" y2="2230"/>
                        <a14:foregroundMark x1="12188" y1="62082" x2="11458" y2="83519"/>
                        <a14:foregroundMark x1="5417" y1="70384" x2="4271" y2="80421"/>
                        <a14:foregroundMark x1="12396" y1="90335" x2="18958" y2="90335"/>
                        <a14:foregroundMark x1="90313" y1="71004" x2="90313" y2="78934"/>
                        <a14:foregroundMark x1="90313" y1="78934" x2="81458" y2="81784"/>
                        <a14:foregroundMark x1="81458" y1="81784" x2="82813" y2="70384"/>
                        <a14:foregroundMark x1="82813" y1="70384" x2="84271" y2="69269"/>
                        <a14:foregroundMark x1="93438" y1="70136" x2="94688" y2="82528"/>
                        <a14:foregroundMark x1="94688" y1="82528" x2="94479" y2="82652"/>
                        <a14:foregroundMark x1="98958" y1="77323" x2="98750" y2="81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190" y="5328917"/>
            <a:ext cx="1828729" cy="1537275"/>
          </a:xfrm>
          <a:prstGeom prst="rect">
            <a:avLst/>
          </a:prstGeom>
        </p:spPr>
      </p:pic>
      <p:pic>
        <p:nvPicPr>
          <p:cNvPr id="36" name="đồng hồ 5s">
            <a:hlinkClick r:id="" action="ppaction://media"/>
            <a:extLst>
              <a:ext uri="{FF2B5EF4-FFF2-40B4-BE49-F238E27FC236}">
                <a16:creationId xmlns:a16="http://schemas.microsoft.com/office/drawing/2014/main" id="{DFE8A7D4-4CBB-EF0C-A3BB-80E3E811718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5241" y="5122821"/>
            <a:ext cx="1659404" cy="16594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929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622">
        <p:circle/>
      </p:transition>
    </mc:Choice>
    <mc:Fallback xmlns="">
      <p:transition spd="slow" advTm="4162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4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  <p:bldLst>
      <p:bldP spid="2" grpId="0"/>
      <p:bldP spid="4" grpId="0"/>
      <p:bldP spid="4" grpId="1"/>
      <p:bldP spid="6" grpId="0"/>
      <p:bldP spid="6" grpId="1"/>
      <p:bldP spid="11" grpId="0"/>
      <p:bldP spid="30" grpId="0"/>
      <p:bldP spid="30" grpId="1"/>
      <p:bldP spid="31" grpId="0"/>
      <p:bldP spid="31" grpId="1"/>
      <p:bldP spid="32" grpId="0"/>
      <p:bldP spid="33" grpId="0"/>
      <p:bldP spid="33" grpId="1"/>
      <p:bldP spid="34" grpId="0"/>
      <p:bldP spid="34" grpId="1"/>
    </p:bldLst>
  </p:timing>
  <p:extLst>
    <p:ext uri="{E180D4A7-C9FB-4DFB-919C-405C955672EB}">
      <p14:showEvtLst xmlns:p14="http://schemas.microsoft.com/office/powerpoint/2010/main">
        <p14:playEvt time="10941" objId="12"/>
        <p14:stopEvt time="17671" objId="12"/>
        <p14:playEvt time="30972" objId="16"/>
        <p14:stopEvt time="38070" objId="1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é đếm số tiếng Anh qua bài hát_Trim">
            <a:hlinkClick r:id="" action="ppaction://media"/>
            <a:extLst>
              <a:ext uri="{FF2B5EF4-FFF2-40B4-BE49-F238E27FC236}">
                <a16:creationId xmlns:a16="http://schemas.microsoft.com/office/drawing/2014/main" id="{8FB4EE1B-0C36-EFA4-86F9-8290F384E8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7"/>
            <a:ext cx="12192000" cy="670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1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407" y="2494407"/>
            <a:ext cx="1969179" cy="1743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407" y="2177002"/>
            <a:ext cx="2060627" cy="13839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63705" y="506437"/>
            <a:ext cx="6274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TRÒ CHƠI HỘP QUÀ BÍ MẬT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7334656"/>
      </p:ext>
    </p:extLst>
  </p:cSld>
  <p:clrMapOvr>
    <a:masterClrMapping/>
  </p:clrMapOvr>
  <p:transition spd="med" advTm="1100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4897" y="92193"/>
            <a:ext cx="8826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chu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824267-D03D-407A-AF49-960B3CB694CA}"/>
              </a:ext>
            </a:extLst>
          </p:cNvPr>
          <p:cNvSpPr txBox="1"/>
          <p:nvPr/>
        </p:nvSpPr>
        <p:spPr>
          <a:xfrm>
            <a:off x="5958114" y="323668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E3E43C8-9279-47CF-9731-80CB4952B4E2}"/>
              </a:ext>
            </a:extLst>
          </p:cNvPr>
          <p:cNvGrpSpPr/>
          <p:nvPr/>
        </p:nvGrpSpPr>
        <p:grpSpPr>
          <a:xfrm>
            <a:off x="124586" y="848989"/>
            <a:ext cx="11157742" cy="935219"/>
            <a:chOff x="124586" y="848989"/>
            <a:chExt cx="11157742" cy="93521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C3EAD52-6889-4C11-8E97-741F266DABDC}"/>
                </a:ext>
              </a:extLst>
            </p:cNvPr>
            <p:cNvGrpSpPr/>
            <p:nvPr/>
          </p:nvGrpSpPr>
          <p:grpSpPr>
            <a:xfrm>
              <a:off x="124586" y="848991"/>
              <a:ext cx="3606166" cy="931041"/>
              <a:chOff x="3048000" y="2802088"/>
              <a:chExt cx="5833528" cy="1253068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61A58CB-3833-41E2-9A5A-62CFEC21CCC4}"/>
                  </a:ext>
                </a:extLst>
              </p:cNvPr>
              <p:cNvSpPr/>
              <p:nvPr/>
            </p:nvSpPr>
            <p:spPr>
              <a:xfrm>
                <a:off x="3048000" y="2802089"/>
                <a:ext cx="1269999" cy="125306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B429BBE3-6162-4AE2-BF9A-F7CD0DBE45A1}"/>
                  </a:ext>
                </a:extLst>
              </p:cNvPr>
              <p:cNvSpPr/>
              <p:nvPr/>
            </p:nvSpPr>
            <p:spPr>
              <a:xfrm>
                <a:off x="4529665" y="2802088"/>
                <a:ext cx="1269999" cy="125306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EDB4B02-B03D-4745-8E88-3E70F86FD931}"/>
                  </a:ext>
                </a:extLst>
              </p:cNvPr>
              <p:cNvSpPr/>
              <p:nvPr/>
            </p:nvSpPr>
            <p:spPr>
              <a:xfrm>
                <a:off x="6011330" y="2802088"/>
                <a:ext cx="1269999" cy="125306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98E3C43E-4BBE-49F6-8610-B5D50FA29367}"/>
                  </a:ext>
                </a:extLst>
              </p:cNvPr>
              <p:cNvSpPr/>
              <p:nvPr/>
            </p:nvSpPr>
            <p:spPr>
              <a:xfrm>
                <a:off x="7492995" y="2802088"/>
                <a:ext cx="1388533" cy="1245738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A32FED6-0EC1-40CD-B66B-236FEFC0561E}"/>
                </a:ext>
              </a:extLst>
            </p:cNvPr>
            <p:cNvGrpSpPr/>
            <p:nvPr/>
          </p:nvGrpSpPr>
          <p:grpSpPr>
            <a:xfrm>
              <a:off x="3861600" y="853167"/>
              <a:ext cx="3606166" cy="931041"/>
              <a:chOff x="3048000" y="2802088"/>
              <a:chExt cx="5833528" cy="1253068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51855DC-856B-412E-A1F8-C521107B87F0}"/>
                  </a:ext>
                </a:extLst>
              </p:cNvPr>
              <p:cNvSpPr/>
              <p:nvPr/>
            </p:nvSpPr>
            <p:spPr>
              <a:xfrm>
                <a:off x="3048000" y="2802089"/>
                <a:ext cx="1269999" cy="125306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CFD83B1E-BEC1-497B-9A75-241E394976BC}"/>
                  </a:ext>
                </a:extLst>
              </p:cNvPr>
              <p:cNvSpPr/>
              <p:nvPr/>
            </p:nvSpPr>
            <p:spPr>
              <a:xfrm>
                <a:off x="4529665" y="2802088"/>
                <a:ext cx="1269999" cy="125306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6D33C03-8147-44EE-A3D3-14C9AD522D08}"/>
                  </a:ext>
                </a:extLst>
              </p:cNvPr>
              <p:cNvSpPr/>
              <p:nvPr/>
            </p:nvSpPr>
            <p:spPr>
              <a:xfrm>
                <a:off x="6011330" y="2802088"/>
                <a:ext cx="1269999" cy="125306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Isosceles Triangle 23">
                <a:extLst>
                  <a:ext uri="{FF2B5EF4-FFF2-40B4-BE49-F238E27FC236}">
                    <a16:creationId xmlns:a16="http://schemas.microsoft.com/office/drawing/2014/main" id="{3EBB1D99-448E-4DEC-9011-CF54E04FDA1B}"/>
                  </a:ext>
                </a:extLst>
              </p:cNvPr>
              <p:cNvSpPr/>
              <p:nvPr/>
            </p:nvSpPr>
            <p:spPr>
              <a:xfrm>
                <a:off x="7492995" y="2802088"/>
                <a:ext cx="1388533" cy="1245738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143BE55-9760-4593-AA77-56153F941C5A}"/>
                </a:ext>
              </a:extLst>
            </p:cNvPr>
            <p:cNvSpPr/>
            <p:nvPr/>
          </p:nvSpPr>
          <p:spPr>
            <a:xfrm>
              <a:off x="7753966" y="848991"/>
              <a:ext cx="707284" cy="92559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/>
                <a:t>?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FDB831F-66A9-4472-8366-267716BFCA5F}"/>
                </a:ext>
              </a:extLst>
            </p:cNvPr>
            <p:cNvSpPr/>
            <p:nvPr/>
          </p:nvSpPr>
          <p:spPr>
            <a:xfrm>
              <a:off x="8669900" y="855889"/>
              <a:ext cx="707284" cy="92559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/>
                <a:t>?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43E02BD-E9D8-438A-8391-3B2C6F785CB6}"/>
                </a:ext>
              </a:extLst>
            </p:cNvPr>
            <p:cNvSpPr/>
            <p:nvPr/>
          </p:nvSpPr>
          <p:spPr>
            <a:xfrm>
              <a:off x="9585834" y="848990"/>
              <a:ext cx="707284" cy="92559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/>
                <a:t>?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E539D13-952E-457B-8592-732C45A6E1ED}"/>
                </a:ext>
              </a:extLst>
            </p:cNvPr>
            <p:cNvSpPr/>
            <p:nvPr/>
          </p:nvSpPr>
          <p:spPr>
            <a:xfrm>
              <a:off x="10575044" y="848989"/>
              <a:ext cx="707284" cy="92559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/>
                <a:t>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CC4B8A0-CB95-4404-9BE9-9D07E2473EB8}"/>
              </a:ext>
            </a:extLst>
          </p:cNvPr>
          <p:cNvGrpSpPr/>
          <p:nvPr/>
        </p:nvGrpSpPr>
        <p:grpSpPr>
          <a:xfrm>
            <a:off x="124586" y="3035808"/>
            <a:ext cx="3858310" cy="2425353"/>
            <a:chOff x="124586" y="3035808"/>
            <a:chExt cx="3858310" cy="242535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C9CA3D-33CC-4472-A0F3-885618E56572}"/>
                </a:ext>
              </a:extLst>
            </p:cNvPr>
            <p:cNvSpPr txBox="1"/>
            <p:nvPr/>
          </p:nvSpPr>
          <p:spPr>
            <a:xfrm>
              <a:off x="1728062" y="4999496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A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B9EBC81-FD16-404C-9F48-A303D1B77991}"/>
                </a:ext>
              </a:extLst>
            </p:cNvPr>
            <p:cNvGrpSpPr/>
            <p:nvPr/>
          </p:nvGrpSpPr>
          <p:grpSpPr>
            <a:xfrm>
              <a:off x="252484" y="3688287"/>
              <a:ext cx="3609116" cy="925595"/>
              <a:chOff x="3048000" y="2802088"/>
              <a:chExt cx="5833528" cy="1253068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9206D26-49A8-4328-90D3-FB5925FFCB8F}"/>
                  </a:ext>
                </a:extLst>
              </p:cNvPr>
              <p:cNvSpPr/>
              <p:nvPr/>
            </p:nvSpPr>
            <p:spPr>
              <a:xfrm>
                <a:off x="3048000" y="2802089"/>
                <a:ext cx="1269999" cy="125306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F4D7D69-6B5E-4867-A216-B15991C80F0B}"/>
                  </a:ext>
                </a:extLst>
              </p:cNvPr>
              <p:cNvSpPr/>
              <p:nvPr/>
            </p:nvSpPr>
            <p:spPr>
              <a:xfrm>
                <a:off x="4529665" y="2802088"/>
                <a:ext cx="1269999" cy="125306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C68681D-C853-444F-B9CE-3323E0DA2850}"/>
                  </a:ext>
                </a:extLst>
              </p:cNvPr>
              <p:cNvSpPr/>
              <p:nvPr/>
            </p:nvSpPr>
            <p:spPr>
              <a:xfrm>
                <a:off x="6011330" y="2802088"/>
                <a:ext cx="1269999" cy="125306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Isosceles Triangle 36">
                <a:extLst>
                  <a:ext uri="{FF2B5EF4-FFF2-40B4-BE49-F238E27FC236}">
                    <a16:creationId xmlns:a16="http://schemas.microsoft.com/office/drawing/2014/main" id="{826570D7-459B-4654-93E6-11882548FDE7}"/>
                  </a:ext>
                </a:extLst>
              </p:cNvPr>
              <p:cNvSpPr/>
              <p:nvPr/>
            </p:nvSpPr>
            <p:spPr>
              <a:xfrm>
                <a:off x="7492995" y="2802088"/>
                <a:ext cx="1388533" cy="1245738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0B4FA98-A3C3-41A5-8944-B729F8F686D4}"/>
                </a:ext>
              </a:extLst>
            </p:cNvPr>
            <p:cNvSpPr/>
            <p:nvPr/>
          </p:nvSpPr>
          <p:spPr>
            <a:xfrm>
              <a:off x="124586" y="3035808"/>
              <a:ext cx="3858310" cy="2423214"/>
            </a:xfrm>
            <a:prstGeom prst="roundRect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14A655C-80F8-4977-93DB-8D2E9DB75FF6}"/>
              </a:ext>
            </a:extLst>
          </p:cNvPr>
          <p:cNvGrpSpPr/>
          <p:nvPr/>
        </p:nvGrpSpPr>
        <p:grpSpPr>
          <a:xfrm>
            <a:off x="4255008" y="3035808"/>
            <a:ext cx="4206242" cy="2423214"/>
            <a:chOff x="4255008" y="3035808"/>
            <a:chExt cx="4206242" cy="242321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0544F3-99B5-48D2-8920-09F675A45253}"/>
                </a:ext>
              </a:extLst>
            </p:cNvPr>
            <p:cNvSpPr txBox="1"/>
            <p:nvPr/>
          </p:nvSpPr>
          <p:spPr>
            <a:xfrm>
              <a:off x="6353195" y="4997357"/>
              <a:ext cx="6018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B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830C050-BA85-4AC4-8B60-3E4125108319}"/>
                </a:ext>
              </a:extLst>
            </p:cNvPr>
            <p:cNvGrpSpPr/>
            <p:nvPr/>
          </p:nvGrpSpPr>
          <p:grpSpPr>
            <a:xfrm>
              <a:off x="4479519" y="3772331"/>
              <a:ext cx="3747352" cy="886845"/>
              <a:chOff x="3299624" y="2542155"/>
              <a:chExt cx="5816601" cy="1271392"/>
            </a:xfrm>
          </p:grpSpPr>
          <p:sp>
            <p:nvSpPr>
              <p:cNvPr id="39" name="Isosceles Triangle 38">
                <a:extLst>
                  <a:ext uri="{FF2B5EF4-FFF2-40B4-BE49-F238E27FC236}">
                    <a16:creationId xmlns:a16="http://schemas.microsoft.com/office/drawing/2014/main" id="{A58F6B45-016F-461D-BD66-4A37C6F3FA97}"/>
                  </a:ext>
                </a:extLst>
              </p:cNvPr>
              <p:cNvSpPr/>
              <p:nvPr/>
            </p:nvSpPr>
            <p:spPr>
              <a:xfrm>
                <a:off x="7727692" y="2567809"/>
                <a:ext cx="1388533" cy="1245738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92D7C06B-1ED4-471D-BDE3-771F6DFDBA3E}"/>
                  </a:ext>
                </a:extLst>
              </p:cNvPr>
              <p:cNvGrpSpPr/>
              <p:nvPr/>
            </p:nvGrpSpPr>
            <p:grpSpPr>
              <a:xfrm>
                <a:off x="3299624" y="2542155"/>
                <a:ext cx="4182533" cy="1271392"/>
                <a:chOff x="3299624" y="2542155"/>
                <a:chExt cx="4182533" cy="1271392"/>
              </a:xfrm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BFB23EFC-5C9C-4362-95E0-3141B0CD6283}"/>
                    </a:ext>
                  </a:extLst>
                </p:cNvPr>
                <p:cNvSpPr/>
                <p:nvPr/>
              </p:nvSpPr>
              <p:spPr>
                <a:xfrm>
                  <a:off x="4755891" y="2560480"/>
                  <a:ext cx="1269999" cy="125306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B4473B07-BEEA-44D4-BEF9-82D44594975E}"/>
                    </a:ext>
                  </a:extLst>
                </p:cNvPr>
                <p:cNvSpPr/>
                <p:nvPr/>
              </p:nvSpPr>
              <p:spPr>
                <a:xfrm>
                  <a:off x="6212158" y="2542155"/>
                  <a:ext cx="1269999" cy="1253067"/>
                </a:xfrm>
                <a:prstGeom prst="ellipse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528DAB93-E661-499A-BA4F-338A7C97C80E}"/>
                    </a:ext>
                  </a:extLst>
                </p:cNvPr>
                <p:cNvSpPr/>
                <p:nvPr/>
              </p:nvSpPr>
              <p:spPr>
                <a:xfrm>
                  <a:off x="3299624" y="2560480"/>
                  <a:ext cx="1269999" cy="125306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C6DA6EDB-2E7D-4BEA-9184-0952BF48F7CB}"/>
                </a:ext>
              </a:extLst>
            </p:cNvPr>
            <p:cNvSpPr/>
            <p:nvPr/>
          </p:nvSpPr>
          <p:spPr>
            <a:xfrm>
              <a:off x="4255008" y="3035808"/>
              <a:ext cx="4206242" cy="2423214"/>
            </a:xfrm>
            <a:prstGeom prst="roundRect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7DC5783-F827-40E0-BC7F-13422411E5F8}"/>
              </a:ext>
            </a:extLst>
          </p:cNvPr>
          <p:cNvGrpSpPr/>
          <p:nvPr/>
        </p:nvGrpSpPr>
        <p:grpSpPr>
          <a:xfrm>
            <a:off x="8619436" y="2997755"/>
            <a:ext cx="3320080" cy="2461267"/>
            <a:chOff x="8619436" y="2997755"/>
            <a:chExt cx="3320080" cy="246126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C2F508-1CD6-46D0-8F98-1087EA90DDB7}"/>
                </a:ext>
              </a:extLst>
            </p:cNvPr>
            <p:cNvSpPr txBox="1"/>
            <p:nvPr/>
          </p:nvSpPr>
          <p:spPr>
            <a:xfrm>
              <a:off x="10270444" y="4997357"/>
              <a:ext cx="6018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A6B84B6-AFA0-4E8F-B13A-318AAE3FAC97}"/>
                </a:ext>
              </a:extLst>
            </p:cNvPr>
            <p:cNvGrpSpPr/>
            <p:nvPr/>
          </p:nvGrpSpPr>
          <p:grpSpPr>
            <a:xfrm>
              <a:off x="8723494" y="3842509"/>
              <a:ext cx="2988247" cy="864774"/>
              <a:chOff x="4103243" y="2437273"/>
              <a:chExt cx="4538133" cy="1253067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CBFBAE4-8E43-4636-A434-656FC2F110A6}"/>
                  </a:ext>
                </a:extLst>
              </p:cNvPr>
              <p:cNvSpPr/>
              <p:nvPr/>
            </p:nvSpPr>
            <p:spPr>
              <a:xfrm>
                <a:off x="4103243" y="2437273"/>
                <a:ext cx="1269999" cy="125306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0F6C94FF-0CE1-4861-B755-536B0A1C8927}"/>
                  </a:ext>
                </a:extLst>
              </p:cNvPr>
              <p:cNvSpPr/>
              <p:nvPr/>
            </p:nvSpPr>
            <p:spPr>
              <a:xfrm>
                <a:off x="5678043" y="2437273"/>
                <a:ext cx="1269999" cy="125306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Isosceles Triangle 46">
                <a:extLst>
                  <a:ext uri="{FF2B5EF4-FFF2-40B4-BE49-F238E27FC236}">
                    <a16:creationId xmlns:a16="http://schemas.microsoft.com/office/drawing/2014/main" id="{C6EA2358-0DE4-424B-8B4E-A667B8AA74BD}"/>
                  </a:ext>
                </a:extLst>
              </p:cNvPr>
              <p:cNvSpPr/>
              <p:nvPr/>
            </p:nvSpPr>
            <p:spPr>
              <a:xfrm>
                <a:off x="7252843" y="2437274"/>
                <a:ext cx="1388533" cy="1245738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A2F3656A-A132-45E1-A624-080A9582889F}"/>
                </a:ext>
              </a:extLst>
            </p:cNvPr>
            <p:cNvSpPr/>
            <p:nvPr/>
          </p:nvSpPr>
          <p:spPr>
            <a:xfrm>
              <a:off x="8619436" y="2997755"/>
              <a:ext cx="3320080" cy="2423214"/>
            </a:xfrm>
            <a:prstGeom prst="roundRect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CC51636-5448-DA86-8357-B17A83F10A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07" b="90335" l="4271" r="98958">
                        <a14:foregroundMark x1="34271" y1="5204" x2="64583" y2="5204"/>
                        <a14:foregroundMark x1="47813" y1="2230" x2="61042" y2="2230"/>
                        <a14:foregroundMark x1="12188" y1="62082" x2="11458" y2="83519"/>
                        <a14:foregroundMark x1="5417" y1="70384" x2="4271" y2="80421"/>
                        <a14:foregroundMark x1="12396" y1="90335" x2="18958" y2="90335"/>
                        <a14:foregroundMark x1="90313" y1="71004" x2="90313" y2="78934"/>
                        <a14:foregroundMark x1="90313" y1="78934" x2="81458" y2="81784"/>
                        <a14:foregroundMark x1="81458" y1="81784" x2="82813" y2="70384"/>
                        <a14:foregroundMark x1="82813" y1="70384" x2="84271" y2="69269"/>
                        <a14:foregroundMark x1="93438" y1="70136" x2="94688" y2="82528"/>
                        <a14:foregroundMark x1="94688" y1="82528" x2="94479" y2="82652"/>
                        <a14:foregroundMark x1="98958" y1="77323" x2="98750" y2="81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141" y="5540036"/>
            <a:ext cx="1664211" cy="1398977"/>
          </a:xfrm>
          <a:prstGeom prst="rect">
            <a:avLst/>
          </a:prstGeom>
        </p:spPr>
      </p:pic>
      <p:pic>
        <p:nvPicPr>
          <p:cNvPr id="49" name="đồng hồ 5s">
            <a:hlinkClick r:id="" action="ppaction://media"/>
            <a:extLst>
              <a:ext uri="{FF2B5EF4-FFF2-40B4-BE49-F238E27FC236}">
                <a16:creationId xmlns:a16="http://schemas.microsoft.com/office/drawing/2014/main" id="{763D3177-7A12-22AF-20AC-DEA8ABEA916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5241" y="5417289"/>
            <a:ext cx="1364935" cy="1364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15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8057">
        <p14:reveal/>
      </p:transition>
    </mc:Choice>
    <mc:Fallback xmlns="">
      <p:transition spd="slow" advTm="380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11804" objId="18"/>
        <p14:stopEvt time="18719" objId="18"/>
        <p14:playEvt time="29741" objId="5"/>
        <p14:stopEvt time="37677" objId="5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21616" y="507345"/>
            <a:ext cx="31652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5850" y="3429000"/>
            <a:ext cx="100774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GB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THÔNG MINH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3279814"/>
      </p:ext>
    </p:extLst>
  </p:cSld>
  <p:clrMapOvr>
    <a:masterClrMapping/>
  </p:clrMapOvr>
  <p:transition spd="slow" advTm="2005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2.96296E-6 L -3.75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4015" y="165270"/>
            <a:ext cx="10168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hãy tìm các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6694" y="6239815"/>
            <a:ext cx="609600" cy="6181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9571" y="6166249"/>
            <a:ext cx="645675" cy="6547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6363" y="3646078"/>
            <a:ext cx="700805" cy="727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9571" y="3646077"/>
            <a:ext cx="738746" cy="7491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DF6770-93EC-47C1-A7F7-8205232217EA}"/>
              </a:ext>
            </a:extLst>
          </p:cNvPr>
          <p:cNvSpPr txBox="1"/>
          <p:nvPr/>
        </p:nvSpPr>
        <p:spPr>
          <a:xfrm>
            <a:off x="1861476" y="3933562"/>
            <a:ext cx="411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4770882-09C6-4544-A91B-68AA774C9C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870666"/>
            <a:ext cx="1755149" cy="1645452"/>
          </a:xfrm>
          <a:prstGeom prst="rect">
            <a:avLst/>
          </a:prstGeom>
        </p:spPr>
      </p:pic>
      <p:pic>
        <p:nvPicPr>
          <p:cNvPr id="8" name="y2mate.com - Tiếng vỗ tay  video 5 sao  hiệu ứng âm thanh  nhạc âm thanh được tuyển chọn nhiều nhất để làm mp4">
            <a:hlinkClick r:id="" action="ppaction://media"/>
            <a:extLst>
              <a:ext uri="{FF2B5EF4-FFF2-40B4-BE49-F238E27FC236}">
                <a16:creationId xmlns:a16="http://schemas.microsoft.com/office/drawing/2014/main" id="{67083FE6-F2A7-4B38-91BD-4F27C1F90A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4675" y="6605542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E04D08-2C37-40A8-AACE-987DC01FE4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25158" y="6097627"/>
            <a:ext cx="792010" cy="7920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DE5650-C73D-4EF7-ADCC-7F1E1BCC84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09571" y="3587863"/>
            <a:ext cx="792549" cy="79254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F26C9F4-BB0E-4E53-B279-B8C21ADC67A1}"/>
              </a:ext>
            </a:extLst>
          </p:cNvPr>
          <p:cNvGrpSpPr/>
          <p:nvPr/>
        </p:nvGrpSpPr>
        <p:grpSpPr>
          <a:xfrm>
            <a:off x="124586" y="848989"/>
            <a:ext cx="11157742" cy="935219"/>
            <a:chOff x="124586" y="848989"/>
            <a:chExt cx="11157742" cy="93521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36E8278-ABF7-4315-8E79-97BD6C9DCA79}"/>
                </a:ext>
              </a:extLst>
            </p:cNvPr>
            <p:cNvGrpSpPr/>
            <p:nvPr/>
          </p:nvGrpSpPr>
          <p:grpSpPr>
            <a:xfrm>
              <a:off x="124586" y="848991"/>
              <a:ext cx="3606166" cy="931041"/>
              <a:chOff x="3048000" y="2802088"/>
              <a:chExt cx="5833528" cy="1253068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9E04D4A-C4AD-4C33-9A94-75C1378885DB}"/>
                  </a:ext>
                </a:extLst>
              </p:cNvPr>
              <p:cNvSpPr/>
              <p:nvPr/>
            </p:nvSpPr>
            <p:spPr>
              <a:xfrm>
                <a:off x="3048000" y="2802089"/>
                <a:ext cx="1269999" cy="125306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60C1B5C1-FA13-4307-9A5E-016B141D8D1D}"/>
                  </a:ext>
                </a:extLst>
              </p:cNvPr>
              <p:cNvSpPr/>
              <p:nvPr/>
            </p:nvSpPr>
            <p:spPr>
              <a:xfrm>
                <a:off x="4529665" y="2802088"/>
                <a:ext cx="1269999" cy="125306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82FE2B50-E2BF-4CC9-A6BE-1252148F09D8}"/>
                  </a:ext>
                </a:extLst>
              </p:cNvPr>
              <p:cNvSpPr/>
              <p:nvPr/>
            </p:nvSpPr>
            <p:spPr>
              <a:xfrm>
                <a:off x="6011330" y="2802088"/>
                <a:ext cx="1269999" cy="125306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Isosceles Triangle 34">
                <a:extLst>
                  <a:ext uri="{FF2B5EF4-FFF2-40B4-BE49-F238E27FC236}">
                    <a16:creationId xmlns:a16="http://schemas.microsoft.com/office/drawing/2014/main" id="{69AC997B-C92C-41B9-8690-D85B5028D270}"/>
                  </a:ext>
                </a:extLst>
              </p:cNvPr>
              <p:cNvSpPr/>
              <p:nvPr/>
            </p:nvSpPr>
            <p:spPr>
              <a:xfrm>
                <a:off x="7492995" y="2802088"/>
                <a:ext cx="1388533" cy="1245738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6C26FD0-17C4-4A01-9CC8-E7E5D6486282}"/>
                </a:ext>
              </a:extLst>
            </p:cNvPr>
            <p:cNvGrpSpPr/>
            <p:nvPr/>
          </p:nvGrpSpPr>
          <p:grpSpPr>
            <a:xfrm>
              <a:off x="3861600" y="853167"/>
              <a:ext cx="3606166" cy="931041"/>
              <a:chOff x="3048000" y="2802088"/>
              <a:chExt cx="5833528" cy="1253068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7F9F576-9FF5-43CD-815B-DED1357FDC77}"/>
                  </a:ext>
                </a:extLst>
              </p:cNvPr>
              <p:cNvSpPr/>
              <p:nvPr/>
            </p:nvSpPr>
            <p:spPr>
              <a:xfrm>
                <a:off x="3048000" y="2802089"/>
                <a:ext cx="1269999" cy="125306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CC999931-1170-4B58-B382-1EAB74609802}"/>
                  </a:ext>
                </a:extLst>
              </p:cNvPr>
              <p:cNvSpPr/>
              <p:nvPr/>
            </p:nvSpPr>
            <p:spPr>
              <a:xfrm>
                <a:off x="4529665" y="2802088"/>
                <a:ext cx="1269999" cy="125306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B1761B48-60C4-441B-ADFF-9BC2B5147918}"/>
                  </a:ext>
                </a:extLst>
              </p:cNvPr>
              <p:cNvSpPr/>
              <p:nvPr/>
            </p:nvSpPr>
            <p:spPr>
              <a:xfrm>
                <a:off x="6011330" y="2802088"/>
                <a:ext cx="1269999" cy="125306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Isosceles Triangle 29">
                <a:extLst>
                  <a:ext uri="{FF2B5EF4-FFF2-40B4-BE49-F238E27FC236}">
                    <a16:creationId xmlns:a16="http://schemas.microsoft.com/office/drawing/2014/main" id="{13B4A14E-DEEC-4341-A7DC-373965137432}"/>
                  </a:ext>
                </a:extLst>
              </p:cNvPr>
              <p:cNvSpPr/>
              <p:nvPr/>
            </p:nvSpPr>
            <p:spPr>
              <a:xfrm>
                <a:off x="7492995" y="2802088"/>
                <a:ext cx="1388533" cy="1245738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387144D-E2C1-467F-92D9-9F07F1C34D82}"/>
                </a:ext>
              </a:extLst>
            </p:cNvPr>
            <p:cNvSpPr/>
            <p:nvPr/>
          </p:nvSpPr>
          <p:spPr>
            <a:xfrm>
              <a:off x="7753966" y="848991"/>
              <a:ext cx="707284" cy="92559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/>
                <a:t>?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3526AFF-E419-4D91-9B56-384C0A46D245}"/>
                </a:ext>
              </a:extLst>
            </p:cNvPr>
            <p:cNvSpPr/>
            <p:nvPr/>
          </p:nvSpPr>
          <p:spPr>
            <a:xfrm>
              <a:off x="10575044" y="848989"/>
              <a:ext cx="707284" cy="92559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/>
                <a:t>?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ED6A5D3-2C50-4974-A041-8CDB87BC401A}"/>
                </a:ext>
              </a:extLst>
            </p:cNvPr>
            <p:cNvSpPr/>
            <p:nvPr/>
          </p:nvSpPr>
          <p:spPr>
            <a:xfrm>
              <a:off x="8661227" y="852240"/>
              <a:ext cx="785087" cy="93104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3C99C4E-DF76-42D0-B3EA-38666EBE6A59}"/>
                </a:ext>
              </a:extLst>
            </p:cNvPr>
            <p:cNvSpPr/>
            <p:nvPr/>
          </p:nvSpPr>
          <p:spPr>
            <a:xfrm>
              <a:off x="9577161" y="852240"/>
              <a:ext cx="785087" cy="93104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0C3C56D2-FA71-4477-AA93-C2435D05EF94}"/>
              </a:ext>
            </a:extLst>
          </p:cNvPr>
          <p:cNvSpPr/>
          <p:nvPr/>
        </p:nvSpPr>
        <p:spPr>
          <a:xfrm>
            <a:off x="2563230" y="2482135"/>
            <a:ext cx="785087" cy="931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311EC393-12A7-4EAF-B743-D8E17E2B0AEB}"/>
              </a:ext>
            </a:extLst>
          </p:cNvPr>
          <p:cNvSpPr/>
          <p:nvPr/>
        </p:nvSpPr>
        <p:spPr>
          <a:xfrm>
            <a:off x="7602888" y="5192737"/>
            <a:ext cx="858362" cy="925595"/>
          </a:xfrm>
          <a:prstGeom prst="triangle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02EF5BD-468C-463E-87A9-68E2AF8E3B46}"/>
              </a:ext>
            </a:extLst>
          </p:cNvPr>
          <p:cNvSpPr/>
          <p:nvPr/>
        </p:nvSpPr>
        <p:spPr>
          <a:xfrm>
            <a:off x="7715064" y="2490966"/>
            <a:ext cx="785087" cy="93104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FD7FC703-DD1E-466C-804A-EF6C5E401757}"/>
              </a:ext>
            </a:extLst>
          </p:cNvPr>
          <p:cNvSpPr/>
          <p:nvPr/>
        </p:nvSpPr>
        <p:spPr>
          <a:xfrm>
            <a:off x="2273406" y="5037845"/>
            <a:ext cx="1225698" cy="1000952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đồng hồ 5s">
            <a:hlinkClick r:id="" action="ppaction://media"/>
            <a:extLst>
              <a:ext uri="{FF2B5EF4-FFF2-40B4-BE49-F238E27FC236}">
                <a16:creationId xmlns:a16="http://schemas.microsoft.com/office/drawing/2014/main" id="{75A8D3B7-373C-CDEF-F390-FC6B12F2D663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3868" y="5161612"/>
            <a:ext cx="1659404" cy="16594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346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8186">
        <p:circle/>
      </p:transition>
    </mc:Choice>
    <mc:Fallback xmlns="">
      <p:transition spd="slow" advTm="4818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77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mute="1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video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  <p:bldLst>
      <p:bldP spid="2" grpId="0"/>
      <p:bldP spid="38" grpId="0" animBg="1"/>
      <p:bldP spid="39" grpId="0" animBg="1"/>
      <p:bldP spid="40" grpId="0" animBg="1"/>
      <p:bldP spid="5" grpId="0" animBg="1"/>
    </p:bldLst>
  </p:timing>
  <p:extLst>
    <p:ext uri="{E180D4A7-C9FB-4DFB-919C-405C955672EB}">
      <p14:showEvtLst xmlns:p14="http://schemas.microsoft.com/office/powerpoint/2010/main">
        <p14:playEvt time="16928" objId="10"/>
        <p14:stopEvt time="23873" objId="10"/>
        <p14:playEvt time="36203" objId="8"/>
        <p14:stopEvt time="44122" objId="8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60419" y="67984"/>
            <a:ext cx="8537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 tìm các đồ dùng gia đình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– 1 – 1 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2261" y="3139679"/>
            <a:ext cx="617931" cy="5741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3729" y="5718751"/>
            <a:ext cx="71939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3914" y="3119718"/>
            <a:ext cx="605554" cy="6140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7768" y="5813117"/>
            <a:ext cx="542424" cy="5372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B42463-11C7-44FE-AEE2-EC8655D0C6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7768" y="5718751"/>
            <a:ext cx="719390" cy="7193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44663A-62D6-4E67-915A-862CC7310D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962" y="2858729"/>
            <a:ext cx="2101965" cy="19705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19394B-F143-40BC-A293-9A7775298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39251" y="3111656"/>
            <a:ext cx="563867" cy="563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76E073-B73F-4F21-962D-DBA67838739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479" y="3865027"/>
            <a:ext cx="2418364" cy="18537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567339-2AD8-4FBF-B1F7-FF38E711475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659" y="1363119"/>
            <a:ext cx="2530641" cy="16610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CF99B5-F9DD-4D7A-8C28-C5EF69AEC20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513" y="676762"/>
            <a:ext cx="1986356" cy="23996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9E95A86-68BA-497A-8EF7-80B585D19F9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736" y="4004296"/>
            <a:ext cx="4040898" cy="1620776"/>
          </a:xfrm>
          <a:prstGeom prst="rect">
            <a:avLst/>
          </a:prstGeom>
        </p:spPr>
      </p:pic>
      <p:pic>
        <p:nvPicPr>
          <p:cNvPr id="17" name="đồng hồ 5s">
            <a:hlinkClick r:id="" action="ppaction://media"/>
            <a:extLst>
              <a:ext uri="{FF2B5EF4-FFF2-40B4-BE49-F238E27FC236}">
                <a16:creationId xmlns:a16="http://schemas.microsoft.com/office/drawing/2014/main" id="{B053D03A-CCEA-0C57-304E-0695357CC34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5241" y="5122821"/>
            <a:ext cx="1659404" cy="1659404"/>
          </a:xfrm>
          <a:prstGeom prst="rect">
            <a:avLst/>
          </a:prstGeom>
        </p:spPr>
      </p:pic>
      <p:pic>
        <p:nvPicPr>
          <p:cNvPr id="16" name="y2mate.com - Tiếng vỗ tay  video 5 sao  hiệu ứng âm thanh  nhạc âm thanh được tuyển chọn nhiều nhất để làm mp4">
            <a:hlinkClick r:id="" action="ppaction://media"/>
            <a:extLst>
              <a:ext uri="{FF2B5EF4-FFF2-40B4-BE49-F238E27FC236}">
                <a16:creationId xmlns:a16="http://schemas.microsoft.com/office/drawing/2014/main" id="{323790D7-671D-D8F4-4E65-EC17E6BD3DC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4675" y="660554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543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6373">
        <p:split orient="vert"/>
      </p:transition>
    </mc:Choice>
    <mc:Fallback xmlns="">
      <p:transition spd="slow" advTm="3637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77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100000" mute="1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12110" objId="13"/>
        <p14:stopEvt time="18995" objId="13"/>
        <p14:playEvt time="28071" objId="16"/>
        <p14:stopEvt time="35891" objId="16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436910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3498">
        <p15:prstTrans prst="fracture"/>
      </p:transition>
    </mc:Choice>
    <mc:Fallback xmlns="">
      <p:transition spd="slow" advTm="13498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16A2F9-F041-48BF-9014-EBEC2BBE70E5}"/>
              </a:ext>
            </a:extLst>
          </p:cNvPr>
          <p:cNvSpPr txBox="1"/>
          <p:nvPr/>
        </p:nvSpPr>
        <p:spPr>
          <a:xfrm>
            <a:off x="1349115" y="1584867"/>
            <a:ext cx="98635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 cách sắp xếp 1-1 và 1-2 của 2 đối tượng</a:t>
            </a:r>
            <a:endParaRPr lang="en-US" sz="6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626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D17E26D-05BB-4163-A926-DB1042190E4E}"/>
              </a:ext>
            </a:extLst>
          </p:cNvPr>
          <p:cNvGrpSpPr/>
          <p:nvPr/>
        </p:nvGrpSpPr>
        <p:grpSpPr>
          <a:xfrm>
            <a:off x="76475" y="812800"/>
            <a:ext cx="11294533" cy="1979888"/>
            <a:chOff x="16405" y="213254"/>
            <a:chExt cx="11294533" cy="19798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B55EA6B-9C32-428B-B3BF-BAC8B5430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09" b="9870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05" y="348721"/>
              <a:ext cx="2387600" cy="184442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624B357-7AED-45ED-B7DD-AEB127080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19828" y1="8094" x2="44253" y2="17232"/>
                          <a14:foregroundMark x1="14368" y1="8355" x2="34770" y2="201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4672" y="213254"/>
              <a:ext cx="1675871" cy="184442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739230A-5610-4E7B-803A-6639FBE7A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09" b="9870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805" y="348721"/>
              <a:ext cx="2387600" cy="184442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41CF7AD-1A06-4090-8A68-97768C7D4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19828" y1="8094" x2="44253" y2="17232"/>
                          <a14:foregroundMark x1="14368" y1="8355" x2="34770" y2="201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072" y="213254"/>
              <a:ext cx="1675871" cy="184442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BFA1020-17DA-40A4-8EDD-9E2985B88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09" b="9870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3205" y="348721"/>
              <a:ext cx="2387600" cy="184442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6E6F4F5-8864-432A-AC44-A07C074D5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19828" y1="8094" x2="44253" y2="17232"/>
                          <a14:foregroundMark x1="14368" y1="8355" x2="34770" y2="201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5067" y="213254"/>
              <a:ext cx="1675871" cy="184442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0F71E66-1409-4E82-93A3-9CE0ED607028}"/>
              </a:ext>
            </a:extLst>
          </p:cNvPr>
          <p:cNvGrpSpPr/>
          <p:nvPr/>
        </p:nvGrpSpPr>
        <p:grpSpPr>
          <a:xfrm>
            <a:off x="76475" y="3646351"/>
            <a:ext cx="11787346" cy="2398849"/>
            <a:chOff x="76475" y="3646351"/>
            <a:chExt cx="11787346" cy="239884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D87CC16-19F3-4C6C-9502-BE05884DE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75" y="3734075"/>
              <a:ext cx="2311125" cy="231112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486D5A6-3333-4F20-BD0A-E42D25569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3488" y="4153037"/>
              <a:ext cx="1441174" cy="14732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CA83823-D331-49DE-8888-1B8021FF1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2555" y="4153037"/>
              <a:ext cx="1441174" cy="14732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319C035-C6BD-4FBD-8726-670A79507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1350" y="3734075"/>
              <a:ext cx="2311125" cy="231112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5A55864-5185-4D0F-AEFE-52CBA6083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8363" y="4153037"/>
              <a:ext cx="1441174" cy="14732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60019F3-4A7B-45D3-A619-2C1151819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430" y="4153037"/>
              <a:ext cx="1441174" cy="14732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C965BD6-F450-4FB4-AF6C-D104D8D5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6567" y="3646351"/>
              <a:ext cx="2311125" cy="231112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DB596A1-06AE-41E7-BE4D-1CB22ED40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3580" y="4065313"/>
              <a:ext cx="1441174" cy="14732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569A4F9-7FDF-463D-B19E-9928F19E4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2647" y="4065313"/>
              <a:ext cx="1441174" cy="147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178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1331D21-9B41-4720-96AB-9C57FAA49874}"/>
              </a:ext>
            </a:extLst>
          </p:cNvPr>
          <p:cNvSpPr txBox="1"/>
          <p:nvPr/>
        </p:nvSpPr>
        <p:spPr>
          <a:xfrm>
            <a:off x="1168400" y="1610719"/>
            <a:ext cx="9855199" cy="2130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Dạy trẻ sắp xếp theo quy tắc của 3 đối tượng</a:t>
            </a:r>
            <a:endParaRPr lang="en-US" sz="6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6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CC08B0-5D08-4FF3-BD93-044B40CF71EB}"/>
              </a:ext>
            </a:extLst>
          </p:cNvPr>
          <p:cNvSpPr/>
          <p:nvPr/>
        </p:nvSpPr>
        <p:spPr>
          <a:xfrm>
            <a:off x="880534" y="643466"/>
            <a:ext cx="2692400" cy="2590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C7544F2-A767-446F-AF6D-BC238B9FB5D1}"/>
              </a:ext>
            </a:extLst>
          </p:cNvPr>
          <p:cNvSpPr/>
          <p:nvPr/>
        </p:nvSpPr>
        <p:spPr>
          <a:xfrm>
            <a:off x="3793067" y="2269066"/>
            <a:ext cx="3420533" cy="331893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DA9F86D6-A4DC-4C10-871A-4DC22669253E}"/>
              </a:ext>
            </a:extLst>
          </p:cNvPr>
          <p:cNvSpPr/>
          <p:nvPr/>
        </p:nvSpPr>
        <p:spPr>
          <a:xfrm>
            <a:off x="7433733" y="2887134"/>
            <a:ext cx="3572932" cy="32766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841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5368CC-3B30-42A4-8DF6-8BEEA8782BB5}"/>
              </a:ext>
            </a:extLst>
          </p:cNvPr>
          <p:cNvSpPr txBox="1"/>
          <p:nvPr/>
        </p:nvSpPr>
        <p:spPr>
          <a:xfrm>
            <a:off x="3424932" y="336686"/>
            <a:ext cx="6096000" cy="1069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60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 tắc 1</a:t>
            </a:r>
            <a:r>
              <a:rPr lang="en-US" sz="60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60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1</a:t>
            </a:r>
            <a:r>
              <a:rPr lang="en-US" sz="60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60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1</a:t>
            </a:r>
            <a:r>
              <a:rPr lang="en-US" sz="60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6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603CB9-BF88-4533-96F5-BBDE7E4D90A2}"/>
              </a:ext>
            </a:extLst>
          </p:cNvPr>
          <p:cNvSpPr/>
          <p:nvPr/>
        </p:nvSpPr>
        <p:spPr>
          <a:xfrm>
            <a:off x="504562" y="3429000"/>
            <a:ext cx="641349" cy="6415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F351FD-1410-43E3-83CC-24CC5CD610FE}"/>
              </a:ext>
            </a:extLst>
          </p:cNvPr>
          <p:cNvSpPr/>
          <p:nvPr/>
        </p:nvSpPr>
        <p:spPr>
          <a:xfrm>
            <a:off x="1229223" y="3441290"/>
            <a:ext cx="716029" cy="64158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0E40721A-E265-40E3-B4AA-F3BC806F740A}"/>
              </a:ext>
            </a:extLst>
          </p:cNvPr>
          <p:cNvSpPr/>
          <p:nvPr/>
        </p:nvSpPr>
        <p:spPr>
          <a:xfrm>
            <a:off x="2028590" y="3421145"/>
            <a:ext cx="764442" cy="649442"/>
          </a:xfrm>
          <a:prstGeom prst="triangle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9F8115-16AF-4055-8FE1-B2F3EC4BAFF6}"/>
              </a:ext>
            </a:extLst>
          </p:cNvPr>
          <p:cNvSpPr/>
          <p:nvPr/>
        </p:nvSpPr>
        <p:spPr>
          <a:xfrm>
            <a:off x="3297303" y="3429000"/>
            <a:ext cx="678343" cy="631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04309A4-BD31-4C76-BE7A-998ECDFB7771}"/>
              </a:ext>
            </a:extLst>
          </p:cNvPr>
          <p:cNvSpPr/>
          <p:nvPr/>
        </p:nvSpPr>
        <p:spPr>
          <a:xfrm>
            <a:off x="4174669" y="3421145"/>
            <a:ext cx="734380" cy="63943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8F2C7814-3E44-4112-A9A0-198976509198}"/>
              </a:ext>
            </a:extLst>
          </p:cNvPr>
          <p:cNvSpPr/>
          <p:nvPr/>
        </p:nvSpPr>
        <p:spPr>
          <a:xfrm>
            <a:off x="5043033" y="3441290"/>
            <a:ext cx="663916" cy="609939"/>
          </a:xfrm>
          <a:prstGeom prst="triangle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717841-C010-4355-8370-C7008DEF79FD}"/>
              </a:ext>
            </a:extLst>
          </p:cNvPr>
          <p:cNvSpPr txBox="1"/>
          <p:nvPr/>
        </p:nvSpPr>
        <p:spPr>
          <a:xfrm>
            <a:off x="597450" y="3952460"/>
            <a:ext cx="5249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1</a:t>
            </a:r>
            <a:endParaRPr lang="en-US" sz="4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C38CCE-97FD-40C4-A11D-0EDB01C2FD5A}"/>
              </a:ext>
            </a:extLst>
          </p:cNvPr>
          <p:cNvSpPr txBox="1"/>
          <p:nvPr/>
        </p:nvSpPr>
        <p:spPr>
          <a:xfrm>
            <a:off x="1327412" y="3952459"/>
            <a:ext cx="5249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1</a:t>
            </a:r>
            <a:endParaRPr lang="en-US" sz="4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71A8C7-41F7-486E-96C4-914F5B5DFD8E}"/>
              </a:ext>
            </a:extLst>
          </p:cNvPr>
          <p:cNvSpPr txBox="1"/>
          <p:nvPr/>
        </p:nvSpPr>
        <p:spPr>
          <a:xfrm>
            <a:off x="2151549" y="3943040"/>
            <a:ext cx="5249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1</a:t>
            </a:r>
            <a:endParaRPr lang="en-US" sz="4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0865E2-5BDF-4E0C-8EF6-DBF3F2133A9C}"/>
              </a:ext>
            </a:extLst>
          </p:cNvPr>
          <p:cNvSpPr txBox="1"/>
          <p:nvPr/>
        </p:nvSpPr>
        <p:spPr>
          <a:xfrm>
            <a:off x="3347004" y="3962704"/>
            <a:ext cx="5249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1</a:t>
            </a:r>
            <a:endParaRPr lang="en-US" sz="4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00786B-BBF1-4772-9E9B-FB01FB6AE4C9}"/>
              </a:ext>
            </a:extLst>
          </p:cNvPr>
          <p:cNvSpPr txBox="1"/>
          <p:nvPr/>
        </p:nvSpPr>
        <p:spPr>
          <a:xfrm>
            <a:off x="4302545" y="3943039"/>
            <a:ext cx="5249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1</a:t>
            </a:r>
            <a:endParaRPr lang="en-US" sz="4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4FA480-A158-4DFA-84ED-F60734CC6195}"/>
              </a:ext>
            </a:extLst>
          </p:cNvPr>
          <p:cNvSpPr txBox="1"/>
          <p:nvPr/>
        </p:nvSpPr>
        <p:spPr>
          <a:xfrm>
            <a:off x="5139672" y="3943038"/>
            <a:ext cx="5249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1</a:t>
            </a:r>
            <a:endParaRPr lang="en-US" sz="48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D594FE-93E6-433F-8552-5A753C3A78A3}"/>
              </a:ext>
            </a:extLst>
          </p:cNvPr>
          <p:cNvCxnSpPr>
            <a:cxnSpLocks/>
          </p:cNvCxnSpPr>
          <p:nvPr/>
        </p:nvCxnSpPr>
        <p:spPr>
          <a:xfrm>
            <a:off x="3027382" y="3589546"/>
            <a:ext cx="0" cy="874037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39699A6-8A1A-4AE5-8E1E-7BEE2F0E816A}"/>
              </a:ext>
            </a:extLst>
          </p:cNvPr>
          <p:cNvCxnSpPr>
            <a:cxnSpLocks/>
          </p:cNvCxnSpPr>
          <p:nvPr/>
        </p:nvCxnSpPr>
        <p:spPr>
          <a:xfrm>
            <a:off x="5861679" y="3579710"/>
            <a:ext cx="0" cy="883873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F2CC3AA9-C23E-419E-BCC4-4CDA05FDE765}"/>
              </a:ext>
            </a:extLst>
          </p:cNvPr>
          <p:cNvSpPr/>
          <p:nvPr/>
        </p:nvSpPr>
        <p:spPr>
          <a:xfrm>
            <a:off x="6200265" y="3478529"/>
            <a:ext cx="678343" cy="631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FCD7F430-8C7A-4369-BE78-CC207F1A0B77}"/>
              </a:ext>
            </a:extLst>
          </p:cNvPr>
          <p:cNvSpPr/>
          <p:nvPr/>
        </p:nvSpPr>
        <p:spPr>
          <a:xfrm>
            <a:off x="7077631" y="3470674"/>
            <a:ext cx="734380" cy="63943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3C76B1A0-0315-4DDB-A293-4B7906D04C8C}"/>
              </a:ext>
            </a:extLst>
          </p:cNvPr>
          <p:cNvSpPr/>
          <p:nvPr/>
        </p:nvSpPr>
        <p:spPr>
          <a:xfrm>
            <a:off x="7945995" y="3490819"/>
            <a:ext cx="663916" cy="609939"/>
          </a:xfrm>
          <a:prstGeom prst="triangle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4BA7FB7-EC54-4478-A001-223DBE9D15D4}"/>
              </a:ext>
            </a:extLst>
          </p:cNvPr>
          <p:cNvSpPr txBox="1"/>
          <p:nvPr/>
        </p:nvSpPr>
        <p:spPr>
          <a:xfrm>
            <a:off x="6249966" y="4012233"/>
            <a:ext cx="5249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1</a:t>
            </a:r>
            <a:endParaRPr lang="en-US" sz="48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0C82CE9-F63B-42A3-AE9B-2D4E05ADED5C}"/>
              </a:ext>
            </a:extLst>
          </p:cNvPr>
          <p:cNvSpPr txBox="1"/>
          <p:nvPr/>
        </p:nvSpPr>
        <p:spPr>
          <a:xfrm>
            <a:off x="7205507" y="3992568"/>
            <a:ext cx="5249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1</a:t>
            </a:r>
            <a:endParaRPr lang="en-US" sz="48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8CBE87C-2A2C-4246-AD43-624B93A4C08D}"/>
              </a:ext>
            </a:extLst>
          </p:cNvPr>
          <p:cNvSpPr txBox="1"/>
          <p:nvPr/>
        </p:nvSpPr>
        <p:spPr>
          <a:xfrm>
            <a:off x="8042634" y="3992567"/>
            <a:ext cx="5249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1</a:t>
            </a:r>
            <a:endParaRPr lang="en-US" sz="4800" dirty="0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AD3A743-7A5B-484B-A9DC-8D3AE8187C26}"/>
              </a:ext>
            </a:extLst>
          </p:cNvPr>
          <p:cNvCxnSpPr>
            <a:cxnSpLocks/>
          </p:cNvCxnSpPr>
          <p:nvPr/>
        </p:nvCxnSpPr>
        <p:spPr>
          <a:xfrm>
            <a:off x="8764641" y="3629239"/>
            <a:ext cx="0" cy="883873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BE59A234-FE6E-4AE5-8084-351D1E59FCA1}"/>
              </a:ext>
            </a:extLst>
          </p:cNvPr>
          <p:cNvSpPr/>
          <p:nvPr/>
        </p:nvSpPr>
        <p:spPr>
          <a:xfrm>
            <a:off x="8961714" y="3481340"/>
            <a:ext cx="678343" cy="631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78750D71-8730-4844-BD62-E963C5198091}"/>
              </a:ext>
            </a:extLst>
          </p:cNvPr>
          <p:cNvSpPr/>
          <p:nvPr/>
        </p:nvSpPr>
        <p:spPr>
          <a:xfrm>
            <a:off x="9839080" y="3473485"/>
            <a:ext cx="734380" cy="63943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Isosceles Triangle 65">
            <a:extLst>
              <a:ext uri="{FF2B5EF4-FFF2-40B4-BE49-F238E27FC236}">
                <a16:creationId xmlns:a16="http://schemas.microsoft.com/office/drawing/2014/main" id="{17F7523D-FD40-45DA-995D-57EECBFF50D2}"/>
              </a:ext>
            </a:extLst>
          </p:cNvPr>
          <p:cNvSpPr/>
          <p:nvPr/>
        </p:nvSpPr>
        <p:spPr>
          <a:xfrm>
            <a:off x="10707444" y="3493630"/>
            <a:ext cx="663916" cy="609939"/>
          </a:xfrm>
          <a:prstGeom prst="triangle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664461B-87FB-4FAE-B319-E39760E65DE5}"/>
              </a:ext>
            </a:extLst>
          </p:cNvPr>
          <p:cNvSpPr txBox="1"/>
          <p:nvPr/>
        </p:nvSpPr>
        <p:spPr>
          <a:xfrm>
            <a:off x="9011415" y="4015044"/>
            <a:ext cx="5249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1</a:t>
            </a:r>
            <a:endParaRPr lang="en-US" sz="48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6533AB6-2770-4638-BDDA-14292F8CC983}"/>
              </a:ext>
            </a:extLst>
          </p:cNvPr>
          <p:cNvSpPr txBox="1"/>
          <p:nvPr/>
        </p:nvSpPr>
        <p:spPr>
          <a:xfrm>
            <a:off x="9966956" y="3995379"/>
            <a:ext cx="5249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1</a:t>
            </a:r>
            <a:endParaRPr lang="en-US" sz="48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F8B2869-4E65-4497-B45F-13E201799F75}"/>
              </a:ext>
            </a:extLst>
          </p:cNvPr>
          <p:cNvSpPr txBox="1"/>
          <p:nvPr/>
        </p:nvSpPr>
        <p:spPr>
          <a:xfrm>
            <a:off x="10804083" y="3995378"/>
            <a:ext cx="5249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1</a:t>
            </a:r>
            <a:endParaRPr lang="en-US" sz="4800" dirty="0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44215E4-F575-45DB-A32C-AEC0C8298C74}"/>
              </a:ext>
            </a:extLst>
          </p:cNvPr>
          <p:cNvCxnSpPr>
            <a:cxnSpLocks/>
          </p:cNvCxnSpPr>
          <p:nvPr/>
        </p:nvCxnSpPr>
        <p:spPr>
          <a:xfrm>
            <a:off x="11526090" y="3632050"/>
            <a:ext cx="0" cy="883873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03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22" grpId="0"/>
      <p:bldP spid="23" grpId="0"/>
      <p:bldP spid="24" grpId="0"/>
      <p:bldP spid="25" grpId="0"/>
      <p:bldP spid="26" grpId="0"/>
      <p:bldP spid="27" grpId="0"/>
      <p:bldP spid="57" grpId="0" animBg="1"/>
      <p:bldP spid="58" grpId="0" animBg="1"/>
      <p:bldP spid="59" grpId="0" animBg="1"/>
      <p:bldP spid="60" grpId="0"/>
      <p:bldP spid="61" grpId="0"/>
      <p:bldP spid="62" grpId="0"/>
      <p:bldP spid="64" grpId="0" animBg="1"/>
      <p:bldP spid="65" grpId="0" animBg="1"/>
      <p:bldP spid="66" grpId="0" animBg="1"/>
      <p:bldP spid="67" grpId="0"/>
      <p:bldP spid="68" grpId="0"/>
      <p:bldP spid="6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05AFC9-3EB9-4515-8382-43BC3EB9142B}"/>
              </a:ext>
            </a:extLst>
          </p:cNvPr>
          <p:cNvSpPr txBox="1"/>
          <p:nvPr/>
        </p:nvSpPr>
        <p:spPr>
          <a:xfrm>
            <a:off x="3168900" y="895231"/>
            <a:ext cx="6096000" cy="1069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6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 tắc 1</a:t>
            </a:r>
            <a:r>
              <a:rPr lang="en-US" sz="6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6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1</a:t>
            </a:r>
            <a:r>
              <a:rPr lang="en-US" sz="6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6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1</a:t>
            </a:r>
            <a:r>
              <a:rPr lang="en-US" sz="6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6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54AC437-6666-4048-ACD2-E4E501A24D56}"/>
              </a:ext>
            </a:extLst>
          </p:cNvPr>
          <p:cNvGrpSpPr/>
          <p:nvPr/>
        </p:nvGrpSpPr>
        <p:grpSpPr>
          <a:xfrm>
            <a:off x="3931793" y="2437273"/>
            <a:ext cx="4538133" cy="1253067"/>
            <a:chOff x="4103243" y="2437273"/>
            <a:chExt cx="4538133" cy="125306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208A471-AA8B-4E1B-A58A-4D1B68BF442B}"/>
                </a:ext>
              </a:extLst>
            </p:cNvPr>
            <p:cNvSpPr/>
            <p:nvPr/>
          </p:nvSpPr>
          <p:spPr>
            <a:xfrm>
              <a:off x="4103243" y="2437273"/>
              <a:ext cx="1269999" cy="12530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4EB8359-198A-4FFD-BEC0-6A5585B43E95}"/>
                </a:ext>
              </a:extLst>
            </p:cNvPr>
            <p:cNvSpPr/>
            <p:nvPr/>
          </p:nvSpPr>
          <p:spPr>
            <a:xfrm>
              <a:off x="5678043" y="2437273"/>
              <a:ext cx="1269999" cy="1253067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B2D87696-010C-493B-AFBD-0C9B8D478840}"/>
                </a:ext>
              </a:extLst>
            </p:cNvPr>
            <p:cNvSpPr/>
            <p:nvPr/>
          </p:nvSpPr>
          <p:spPr>
            <a:xfrm>
              <a:off x="7252843" y="2437274"/>
              <a:ext cx="1388533" cy="1245738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1F82077-18F4-4259-832B-6CF28526EBD1}"/>
              </a:ext>
            </a:extLst>
          </p:cNvPr>
          <p:cNvGrpSpPr/>
          <p:nvPr/>
        </p:nvGrpSpPr>
        <p:grpSpPr>
          <a:xfrm>
            <a:off x="4391108" y="3726053"/>
            <a:ext cx="3818468" cy="830997"/>
            <a:chOff x="4391108" y="3726053"/>
            <a:chExt cx="3818468" cy="83099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22FCA67-B9AD-42BF-90AA-5BF16A9D0A92}"/>
                </a:ext>
              </a:extLst>
            </p:cNvPr>
            <p:cNvSpPr txBox="1"/>
            <p:nvPr/>
          </p:nvSpPr>
          <p:spPr>
            <a:xfrm>
              <a:off x="4391108" y="3726053"/>
              <a:ext cx="52493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</a:rPr>
                <a:t>1</a:t>
              </a:r>
              <a:endParaRPr lang="en-US" sz="48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477C53E-E023-4E62-9F32-B381130988FA}"/>
                </a:ext>
              </a:extLst>
            </p:cNvPr>
            <p:cNvSpPr txBox="1"/>
            <p:nvPr/>
          </p:nvSpPr>
          <p:spPr>
            <a:xfrm>
              <a:off x="6050574" y="3726053"/>
              <a:ext cx="52493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</a:rPr>
                <a:t>1</a:t>
              </a:r>
              <a:endParaRPr lang="en-US" sz="48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5CD7B8-BF63-4B1D-A4A9-FCBA8165F5E7}"/>
                </a:ext>
              </a:extLst>
            </p:cNvPr>
            <p:cNvSpPr txBox="1"/>
            <p:nvPr/>
          </p:nvSpPr>
          <p:spPr>
            <a:xfrm>
              <a:off x="7684641" y="3726053"/>
              <a:ext cx="52493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</a:rPr>
                <a:t>1</a:t>
              </a:r>
              <a:endParaRPr lang="en-US" sz="4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509D341-C890-BC51-D5C7-04B727D3AF0A}"/>
              </a:ext>
            </a:extLst>
          </p:cNvPr>
          <p:cNvSpPr txBox="1"/>
          <p:nvPr/>
        </p:nvSpPr>
        <p:spPr>
          <a:xfrm>
            <a:off x="3424932" y="336686"/>
            <a:ext cx="6096000" cy="1069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60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 tắc 1</a:t>
            </a:r>
            <a:r>
              <a:rPr lang="en-US" sz="60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60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1</a:t>
            </a:r>
            <a:r>
              <a:rPr lang="en-US" sz="60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60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1</a:t>
            </a:r>
            <a:r>
              <a:rPr lang="en-US" sz="60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6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87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982F408-A09A-45FF-BCC9-7B03584646D7}"/>
              </a:ext>
            </a:extLst>
          </p:cNvPr>
          <p:cNvSpPr txBox="1"/>
          <p:nvPr/>
        </p:nvSpPr>
        <p:spPr>
          <a:xfrm>
            <a:off x="3431930" y="453037"/>
            <a:ext cx="6053329" cy="1069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6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 tắc 1</a:t>
            </a:r>
            <a:r>
              <a:rPr lang="en-US" sz="6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6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en-US" sz="60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r>
              <a:rPr lang="vi-VN" sz="6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1</a:t>
            </a:r>
            <a:r>
              <a:rPr lang="en-US" sz="6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60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493EDC-5BEF-415E-ADA2-4287B1CD5845}"/>
              </a:ext>
            </a:extLst>
          </p:cNvPr>
          <p:cNvSpPr/>
          <p:nvPr/>
        </p:nvSpPr>
        <p:spPr>
          <a:xfrm>
            <a:off x="102277" y="3517817"/>
            <a:ext cx="627590" cy="499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7D7644C-1F74-4761-986A-ED864C5E715E}"/>
              </a:ext>
            </a:extLst>
          </p:cNvPr>
          <p:cNvSpPr/>
          <p:nvPr/>
        </p:nvSpPr>
        <p:spPr>
          <a:xfrm>
            <a:off x="803807" y="3517816"/>
            <a:ext cx="627590" cy="49922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E8D68C-DACD-42C8-B339-300B7D7BCD35}"/>
              </a:ext>
            </a:extLst>
          </p:cNvPr>
          <p:cNvSpPr/>
          <p:nvPr/>
        </p:nvSpPr>
        <p:spPr>
          <a:xfrm>
            <a:off x="1527807" y="3517816"/>
            <a:ext cx="627590" cy="49922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D3554E8B-26A5-4F30-B765-EBBA91276458}"/>
              </a:ext>
            </a:extLst>
          </p:cNvPr>
          <p:cNvSpPr/>
          <p:nvPr/>
        </p:nvSpPr>
        <p:spPr>
          <a:xfrm>
            <a:off x="2209283" y="3517816"/>
            <a:ext cx="686166" cy="496306"/>
          </a:xfrm>
          <a:prstGeom prst="triangle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546D40-2EC4-4795-AFB2-F2658899AC3F}"/>
              </a:ext>
            </a:extLst>
          </p:cNvPr>
          <p:cNvSpPr/>
          <p:nvPr/>
        </p:nvSpPr>
        <p:spPr>
          <a:xfrm>
            <a:off x="3159827" y="3572589"/>
            <a:ext cx="627590" cy="499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2398B08-914B-45B0-9A4A-E89B6918E315}"/>
              </a:ext>
            </a:extLst>
          </p:cNvPr>
          <p:cNvSpPr/>
          <p:nvPr/>
        </p:nvSpPr>
        <p:spPr>
          <a:xfrm>
            <a:off x="3828755" y="3572589"/>
            <a:ext cx="627590" cy="49922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E799B4F-25F3-4BA7-9EC3-C76F44B57032}"/>
              </a:ext>
            </a:extLst>
          </p:cNvPr>
          <p:cNvSpPr/>
          <p:nvPr/>
        </p:nvSpPr>
        <p:spPr>
          <a:xfrm>
            <a:off x="4526442" y="3571129"/>
            <a:ext cx="627590" cy="49922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BAEF2CAD-34F9-49AB-BD0F-CAC55BDF065B}"/>
              </a:ext>
            </a:extLst>
          </p:cNvPr>
          <p:cNvSpPr/>
          <p:nvPr/>
        </p:nvSpPr>
        <p:spPr>
          <a:xfrm>
            <a:off x="5224129" y="3574049"/>
            <a:ext cx="686166" cy="496306"/>
          </a:xfrm>
          <a:prstGeom prst="triangle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670BB5-4940-4A80-9077-26FF34A72589}"/>
              </a:ext>
            </a:extLst>
          </p:cNvPr>
          <p:cNvSpPr txBox="1"/>
          <p:nvPr/>
        </p:nvSpPr>
        <p:spPr>
          <a:xfrm>
            <a:off x="162876" y="4362759"/>
            <a:ext cx="259405" cy="830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1</a:t>
            </a:r>
            <a:endParaRPr lang="en-US" sz="4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42EEED-23D3-45BB-885F-499DA4E745D3}"/>
              </a:ext>
            </a:extLst>
          </p:cNvPr>
          <p:cNvSpPr txBox="1"/>
          <p:nvPr/>
        </p:nvSpPr>
        <p:spPr>
          <a:xfrm>
            <a:off x="1313009" y="4361156"/>
            <a:ext cx="259405" cy="830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2</a:t>
            </a:r>
            <a:endParaRPr lang="en-US" sz="48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0866AC-AD4D-4537-9A50-15C8E6C83D72}"/>
              </a:ext>
            </a:extLst>
          </p:cNvPr>
          <p:cNvSpPr txBox="1"/>
          <p:nvPr/>
        </p:nvSpPr>
        <p:spPr>
          <a:xfrm>
            <a:off x="2317420" y="4361156"/>
            <a:ext cx="259405" cy="830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1</a:t>
            </a:r>
            <a:endParaRPr lang="en-US" sz="4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9511928-5230-4EA6-AD0E-8B8C5E82E452}"/>
              </a:ext>
            </a:extLst>
          </p:cNvPr>
          <p:cNvSpPr txBox="1"/>
          <p:nvPr/>
        </p:nvSpPr>
        <p:spPr>
          <a:xfrm>
            <a:off x="3374780" y="4361156"/>
            <a:ext cx="259405" cy="830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1</a:t>
            </a:r>
            <a:endParaRPr lang="en-US" sz="48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9EDA99-57FF-4CBB-8F27-813893236258}"/>
              </a:ext>
            </a:extLst>
          </p:cNvPr>
          <p:cNvSpPr txBox="1"/>
          <p:nvPr/>
        </p:nvSpPr>
        <p:spPr>
          <a:xfrm>
            <a:off x="4298467" y="4372181"/>
            <a:ext cx="259405" cy="830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2</a:t>
            </a:r>
            <a:endParaRPr lang="en-US" sz="4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C954B8D-B89D-4194-ADFB-86CEA1146B18}"/>
              </a:ext>
            </a:extLst>
          </p:cNvPr>
          <p:cNvSpPr txBox="1"/>
          <p:nvPr/>
        </p:nvSpPr>
        <p:spPr>
          <a:xfrm>
            <a:off x="5313167" y="4327621"/>
            <a:ext cx="615955" cy="830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1</a:t>
            </a:r>
            <a:endParaRPr lang="en-US" sz="4800" dirty="0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87E4F4F-4699-45A0-BD0F-EF69CB186B8F}"/>
              </a:ext>
            </a:extLst>
          </p:cNvPr>
          <p:cNvCxnSpPr>
            <a:cxnSpLocks/>
          </p:cNvCxnSpPr>
          <p:nvPr/>
        </p:nvCxnSpPr>
        <p:spPr>
          <a:xfrm>
            <a:off x="3011925" y="3434564"/>
            <a:ext cx="0" cy="952038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23B444A-C0D8-41CA-9A55-FE3866979DF0}"/>
              </a:ext>
            </a:extLst>
          </p:cNvPr>
          <p:cNvCxnSpPr>
            <a:cxnSpLocks/>
          </p:cNvCxnSpPr>
          <p:nvPr/>
        </p:nvCxnSpPr>
        <p:spPr>
          <a:xfrm>
            <a:off x="6043779" y="3434564"/>
            <a:ext cx="0" cy="952038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8FBAE155-CFD1-4243-A387-4C87F9136C9E}"/>
              </a:ext>
            </a:extLst>
          </p:cNvPr>
          <p:cNvSpPr/>
          <p:nvPr/>
        </p:nvSpPr>
        <p:spPr>
          <a:xfrm>
            <a:off x="6113876" y="3594852"/>
            <a:ext cx="627590" cy="499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EEF9844-66C4-4F3F-8461-D9D0CEA92C8D}"/>
              </a:ext>
            </a:extLst>
          </p:cNvPr>
          <p:cNvSpPr/>
          <p:nvPr/>
        </p:nvSpPr>
        <p:spPr>
          <a:xfrm>
            <a:off x="6839954" y="3594852"/>
            <a:ext cx="627590" cy="49922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BABFB97-59A2-447A-8C61-E9AE77CD3EDD}"/>
              </a:ext>
            </a:extLst>
          </p:cNvPr>
          <p:cNvSpPr/>
          <p:nvPr/>
        </p:nvSpPr>
        <p:spPr>
          <a:xfrm>
            <a:off x="7537641" y="3593392"/>
            <a:ext cx="627590" cy="49922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4E9BDC0A-A3BA-4877-8B48-C27EE8CEAD99}"/>
              </a:ext>
            </a:extLst>
          </p:cNvPr>
          <p:cNvSpPr/>
          <p:nvPr/>
        </p:nvSpPr>
        <p:spPr>
          <a:xfrm>
            <a:off x="8235328" y="3596312"/>
            <a:ext cx="686166" cy="496306"/>
          </a:xfrm>
          <a:prstGeom prst="triangle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308A65B-AA86-41F5-8F54-41D265D286B8}"/>
              </a:ext>
            </a:extLst>
          </p:cNvPr>
          <p:cNvSpPr txBox="1"/>
          <p:nvPr/>
        </p:nvSpPr>
        <p:spPr>
          <a:xfrm>
            <a:off x="6385979" y="4383419"/>
            <a:ext cx="259405" cy="830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1</a:t>
            </a:r>
            <a:endParaRPr lang="en-US" sz="48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9A706EE-E1D7-447E-B222-A0BBE95CEEA7}"/>
              </a:ext>
            </a:extLst>
          </p:cNvPr>
          <p:cNvSpPr txBox="1"/>
          <p:nvPr/>
        </p:nvSpPr>
        <p:spPr>
          <a:xfrm>
            <a:off x="7309666" y="4383419"/>
            <a:ext cx="259405" cy="830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2</a:t>
            </a:r>
            <a:endParaRPr lang="en-US" sz="48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DAF4EAC-5F85-4E80-84F1-71ACB91EE73A}"/>
              </a:ext>
            </a:extLst>
          </p:cNvPr>
          <p:cNvSpPr txBox="1"/>
          <p:nvPr/>
        </p:nvSpPr>
        <p:spPr>
          <a:xfrm>
            <a:off x="8324366" y="4349884"/>
            <a:ext cx="615955" cy="830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1</a:t>
            </a:r>
            <a:endParaRPr lang="en-US" sz="4800" dirty="0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13B7BE3-37BD-46B3-8060-F36C0B7C1D3E}"/>
              </a:ext>
            </a:extLst>
          </p:cNvPr>
          <p:cNvCxnSpPr>
            <a:cxnSpLocks/>
          </p:cNvCxnSpPr>
          <p:nvPr/>
        </p:nvCxnSpPr>
        <p:spPr>
          <a:xfrm>
            <a:off x="9054978" y="3456827"/>
            <a:ext cx="0" cy="952038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603BAC24-A10A-4A29-84BE-AE52D6A87060}"/>
              </a:ext>
            </a:extLst>
          </p:cNvPr>
          <p:cNvSpPr/>
          <p:nvPr/>
        </p:nvSpPr>
        <p:spPr>
          <a:xfrm>
            <a:off x="9101388" y="3617149"/>
            <a:ext cx="627590" cy="499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5B7EA9AC-338A-44DD-BAB7-BFEB8D3FDFBC}"/>
              </a:ext>
            </a:extLst>
          </p:cNvPr>
          <p:cNvSpPr/>
          <p:nvPr/>
        </p:nvSpPr>
        <p:spPr>
          <a:xfrm>
            <a:off x="9827466" y="3617149"/>
            <a:ext cx="627590" cy="49922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B77583D-1E01-499F-B24A-914CDC219145}"/>
              </a:ext>
            </a:extLst>
          </p:cNvPr>
          <p:cNvSpPr/>
          <p:nvPr/>
        </p:nvSpPr>
        <p:spPr>
          <a:xfrm>
            <a:off x="10525153" y="3615689"/>
            <a:ext cx="627590" cy="49922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2D8D29D3-E82F-4C4E-ABF0-6719B7398413}"/>
              </a:ext>
            </a:extLst>
          </p:cNvPr>
          <p:cNvSpPr/>
          <p:nvPr/>
        </p:nvSpPr>
        <p:spPr>
          <a:xfrm>
            <a:off x="11222840" y="3618609"/>
            <a:ext cx="686166" cy="496306"/>
          </a:xfrm>
          <a:prstGeom prst="triangle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0173BC7-6824-4406-8246-7AB100B0461A}"/>
              </a:ext>
            </a:extLst>
          </p:cNvPr>
          <p:cNvSpPr txBox="1"/>
          <p:nvPr/>
        </p:nvSpPr>
        <p:spPr>
          <a:xfrm>
            <a:off x="9373491" y="4405716"/>
            <a:ext cx="259405" cy="830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1</a:t>
            </a:r>
            <a:endParaRPr lang="en-US" sz="48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FB7436B-2699-4CE8-B67E-A0C2988C46C0}"/>
              </a:ext>
            </a:extLst>
          </p:cNvPr>
          <p:cNvSpPr txBox="1"/>
          <p:nvPr/>
        </p:nvSpPr>
        <p:spPr>
          <a:xfrm>
            <a:off x="10359898" y="4387061"/>
            <a:ext cx="259405" cy="830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2</a:t>
            </a:r>
            <a:endParaRPr lang="en-US" sz="48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4C15D19-CBD2-4F61-ADDE-7D046BF689DA}"/>
              </a:ext>
            </a:extLst>
          </p:cNvPr>
          <p:cNvSpPr txBox="1"/>
          <p:nvPr/>
        </p:nvSpPr>
        <p:spPr>
          <a:xfrm>
            <a:off x="11311878" y="4372181"/>
            <a:ext cx="615955" cy="830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1</a:t>
            </a:r>
            <a:endParaRPr lang="en-US" sz="4800" dirty="0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3FC2944-C898-4B3E-A972-2CF9E461A230}"/>
              </a:ext>
            </a:extLst>
          </p:cNvPr>
          <p:cNvCxnSpPr>
            <a:cxnSpLocks/>
          </p:cNvCxnSpPr>
          <p:nvPr/>
        </p:nvCxnSpPr>
        <p:spPr>
          <a:xfrm>
            <a:off x="12042490" y="3479124"/>
            <a:ext cx="0" cy="952038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13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6" grpId="0"/>
      <p:bldP spid="27" grpId="0"/>
      <p:bldP spid="28" grpId="0"/>
      <p:bldP spid="29" grpId="0"/>
      <p:bldP spid="30" grpId="0"/>
      <p:bldP spid="31" grpId="0"/>
      <p:bldP spid="50" grpId="0" animBg="1"/>
      <p:bldP spid="51" grpId="0" animBg="1"/>
      <p:bldP spid="52" grpId="0" animBg="1"/>
      <p:bldP spid="53" grpId="0" animBg="1"/>
      <p:bldP spid="54" grpId="0"/>
      <p:bldP spid="55" grpId="0"/>
      <p:bldP spid="56" grpId="0"/>
      <p:bldP spid="58" grpId="0" animBg="1"/>
      <p:bldP spid="59" grpId="0" animBg="1"/>
      <p:bldP spid="60" grpId="0" animBg="1"/>
      <p:bldP spid="61" grpId="0" animBg="1"/>
      <p:bldP spid="62" grpId="0"/>
      <p:bldP spid="63" grpId="0"/>
      <p:bldP spid="6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3|1.6|1.8|1.6|2.3|13.3|2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1.9|2.2|2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4.7|2|1.9|3.4|9.2|5.9|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4|1.6|2.2|2.3|9|7|4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.9|2.1|1.9|3.1|8|7.2|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.6|2.9|2.3|2.2|3.5|16.2|3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359</Words>
  <Application>Microsoft Office PowerPoint</Application>
  <PresentationFormat>Widescreen</PresentationFormat>
  <Paragraphs>112</Paragraphs>
  <Slides>25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8</cp:revision>
  <dcterms:created xsi:type="dcterms:W3CDTF">2022-05-09T22:22:05Z</dcterms:created>
  <dcterms:modified xsi:type="dcterms:W3CDTF">2023-12-29T02:56:09Z</dcterms:modified>
</cp:coreProperties>
</file>