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9" r:id="rId11"/>
    <p:sldId id="271" r:id="rId12"/>
    <p:sldId id="272" r:id="rId13"/>
    <p:sldId id="270" r:id="rId14"/>
    <p:sldId id="274" r:id="rId15"/>
    <p:sldId id="280" r:id="rId16"/>
    <p:sldId id="281" r:id="rId17"/>
    <p:sldId id="282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006600"/>
    <a:srgbClr val="FFFFFF"/>
    <a:srgbClr val="5EF8F4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ADF7-9B0D-42FB-BFBE-CD1C65D1FBC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1FADF7-9B0D-42FB-BFBE-CD1C65D1FBC1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3837A8-47D9-4222-BF8A-95FD223D59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10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10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10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7851648" cy="18288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quen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dirty="0" err="1" smtClean="0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dirty="0" smtClean="0">
                <a:solidFill>
                  <a:srgbClr val="FF0000"/>
                </a:solidFill>
                <a:latin typeface=".VnAvant" pitchFamily="34" charset="0"/>
              </a:rPr>
              <a:t> s - x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33400" y="533400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000" b="1" dirty="0" smtClean="0">
                <a:solidFill>
                  <a:schemeClr val="tx2"/>
                </a:solidFill>
                <a:latin typeface=".VnAvant" pitchFamily="34" charset="0"/>
              </a:rPr>
              <a:t>§</a:t>
            </a:r>
            <a:r>
              <a:rPr lang="en-US" sz="3000" b="1" dirty="0" err="1" smtClean="0">
                <a:solidFill>
                  <a:schemeClr val="tx2"/>
                </a:solidFill>
                <a:latin typeface=".VnAvant" pitchFamily="34" charset="0"/>
              </a:rPr>
              <a:t>Æc</a:t>
            </a:r>
            <a:r>
              <a:rPr lang="en-US" sz="3000" b="1" dirty="0" smtClean="0">
                <a:solidFill>
                  <a:schemeClr val="tx2"/>
                </a:solidFill>
                <a:latin typeface=".VnAvant" pitchFamily="34" charset="0"/>
              </a:rPr>
              <a:t> ®</a:t>
            </a:r>
            <a:r>
              <a:rPr lang="en-US" sz="3000" b="1" dirty="0" err="1" smtClean="0">
                <a:solidFill>
                  <a:schemeClr val="tx2"/>
                </a:solidFill>
                <a:latin typeface=".VnAvant" pitchFamily="34" charset="0"/>
              </a:rPr>
              <a:t>iÓm</a:t>
            </a:r>
            <a:r>
              <a:rPr lang="en-US" sz="3000" b="1" dirty="0" smtClean="0">
                <a:solidFill>
                  <a:schemeClr val="tx2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.VnAvant" pitchFamily="34" charset="0"/>
              </a:rPr>
              <a:t>ch</a:t>
            </a:r>
            <a:r>
              <a:rPr lang="en-US" sz="3000" b="1" dirty="0" smtClean="0">
                <a:solidFill>
                  <a:schemeClr val="tx2"/>
                </a:solidFill>
                <a:latin typeface=".VnAvant" pitchFamily="34" charset="0"/>
              </a:rPr>
              <a:t>÷ x</a:t>
            </a:r>
            <a:endParaRPr lang="en-US" sz="30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 rot="5400000">
            <a:off x="2743200" y="2514600"/>
            <a:ext cx="3048000" cy="2895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\</a:t>
            </a: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 rot="5400000">
            <a:off x="2705100" y="2552700"/>
            <a:ext cx="2971800" cy="2895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4572000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700" b="1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029200" y="258763"/>
            <a:ext cx="4572000" cy="62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700" b="1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9600" y="533400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b="1" dirty="0">
                <a:solidFill>
                  <a:srgbClr val="0000FF"/>
                </a:solidFill>
                <a:latin typeface=".VnAvant" pitchFamily="34" charset="0"/>
              </a:rPr>
              <a:t>So </a:t>
            </a:r>
            <a:r>
              <a:rPr lang="en-US" sz="4200" b="1" dirty="0" err="1">
                <a:solidFill>
                  <a:srgbClr val="0000FF"/>
                </a:solidFill>
                <a:latin typeface=".VnAvant" pitchFamily="34" charset="0"/>
              </a:rPr>
              <a:t>s¸nh</a:t>
            </a:r>
            <a:r>
              <a:rPr lang="en-US" sz="4200" b="1" dirty="0">
                <a:solidFill>
                  <a:srgbClr val="0000FF"/>
                </a:solidFill>
                <a:latin typeface=".VnAvant" pitchFamily="34" charset="0"/>
              </a:rPr>
              <a:t> s,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200" b="1" dirty="0">
                <a:solidFill>
                  <a:srgbClr val="0000FF"/>
                </a:solidFill>
                <a:latin typeface=".VnAvant" pitchFamily="34" charset="0"/>
              </a:rPr>
              <a:t>§</a:t>
            </a:r>
            <a:r>
              <a:rPr lang="en-US" sz="4200" b="1" dirty="0" err="1">
                <a:solidFill>
                  <a:srgbClr val="0000FF"/>
                </a:solidFill>
                <a:latin typeface=".VnAvant" pitchFamily="34" charset="0"/>
              </a:rPr>
              <a:t>iÓm</a:t>
            </a:r>
            <a:r>
              <a:rPr lang="en-US" sz="4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200" b="1" dirty="0" err="1">
                <a:solidFill>
                  <a:srgbClr val="0000FF"/>
                </a:solidFill>
                <a:latin typeface=".VnAvant" pitchFamily="34" charset="0"/>
              </a:rPr>
              <a:t>kh¸c</a:t>
            </a:r>
            <a:r>
              <a:rPr lang="en-US" sz="4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200" b="1" dirty="0" err="1">
                <a:solidFill>
                  <a:srgbClr val="0000FF"/>
                </a:solidFill>
                <a:latin typeface=".VnAvant" pitchFamily="34" charset="0"/>
              </a:rPr>
              <a:t>nhau</a:t>
            </a:r>
            <a:endParaRPr lang="en-US" sz="4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 rot="5400000">
            <a:off x="876300" y="2933700"/>
            <a:ext cx="3124200" cy="2590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s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 rot="5400000">
            <a:off x="5257800" y="2743200"/>
            <a:ext cx="3048000" cy="2895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\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 rot="5400000">
            <a:off x="5219700" y="2781300"/>
            <a:ext cx="2971800" cy="28956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6" grpId="0" animBg="1"/>
      <p:bldP spid="5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43000" y="4038600"/>
            <a:ext cx="1447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400" b="1" dirty="0">
                <a:solidFill>
                  <a:srgbClr val="FF0000"/>
                </a:solidFill>
                <a:latin typeface=".VnAvantH" pitchFamily="34" charset="0"/>
              </a:rPr>
              <a:t>x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95400" y="1828800"/>
            <a:ext cx="1447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400" b="1" dirty="0">
                <a:solidFill>
                  <a:srgbClr val="FF0000"/>
                </a:solidFill>
                <a:latin typeface=".VnAvantH" pitchFamily="34" charset="0"/>
              </a:rPr>
              <a:t>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7620000" cy="55168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Giíi thiÖu kiÓu ch÷ in hoa, viÕt th­êng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1882676"/>
            <a:ext cx="175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400" b="1" dirty="0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endParaRPr lang="en-US" sz="14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3962400"/>
            <a:ext cx="114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4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4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9" name="Picture 8" descr="s.jpg"/>
          <p:cNvPicPr>
            <a:picLocks noChangeAspect="1"/>
          </p:cNvPicPr>
          <p:nvPr/>
        </p:nvPicPr>
        <p:blipFill>
          <a:blip r:embed="rId2" cstate="print"/>
          <a:srcRect l="13333" t="25148" r="64167" b="23077"/>
          <a:stretch>
            <a:fillRect/>
          </a:stretch>
        </p:blipFill>
        <p:spPr>
          <a:xfrm>
            <a:off x="5791200" y="4648200"/>
            <a:ext cx="1219200" cy="1580444"/>
          </a:xfrm>
          <a:prstGeom prst="rect">
            <a:avLst/>
          </a:prstGeom>
        </p:spPr>
      </p:pic>
      <p:pic>
        <p:nvPicPr>
          <p:cNvPr id="10" name="Picture 9" descr="s.jpg"/>
          <p:cNvPicPr>
            <a:picLocks noChangeAspect="1"/>
          </p:cNvPicPr>
          <p:nvPr/>
        </p:nvPicPr>
        <p:blipFill>
          <a:blip r:embed="rId3" cstate="print"/>
          <a:srcRect l="50833" t="27810" r="20000" b="23373"/>
          <a:stretch>
            <a:fillRect/>
          </a:stretch>
        </p:blipFill>
        <p:spPr>
          <a:xfrm>
            <a:off x="5867400" y="2869474"/>
            <a:ext cx="1159164" cy="109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6764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6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endParaRPr lang="en-US" sz="1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1242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endParaRPr lang="en-US" sz="1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5720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5438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19800" y="2057400"/>
            <a:ext cx="1462087" cy="1978025"/>
          </a:xfrm>
          <a:prstGeom prst="rect">
            <a:avLst/>
          </a:prstGeom>
          <a:solidFill>
            <a:srgbClr val="FFFF00"/>
          </a:solidFill>
          <a:ln w="57150" cmpd="thickThin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endParaRPr lang="en-US" sz="12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5" name="Picture 18" descr="spring-smiley-1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57200"/>
            <a:ext cx="1524000" cy="1258888"/>
          </a:xfrm>
          <a:prstGeom prst="rect">
            <a:avLst/>
          </a:prstGeom>
          <a:noFill/>
        </p:spPr>
      </p:pic>
      <p:pic>
        <p:nvPicPr>
          <p:cNvPr id="16" name="Picture 8" descr="bells2me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304800"/>
            <a:ext cx="1819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957637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3733800" y="5105400"/>
            <a:ext cx="10668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dung roi, be th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8" descr="spring-smiley-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0"/>
            <a:ext cx="1524000" cy="1258888"/>
          </a:xfrm>
          <a:prstGeom prst="rect">
            <a:avLst/>
          </a:prstGeom>
          <a:noFill/>
        </p:spPr>
      </p:pic>
      <p:pic>
        <p:nvPicPr>
          <p:cNvPr id="16" name="Picture 8" descr="bells2me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1819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957637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3886200" y="5943600"/>
            <a:ext cx="10668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28600" y="228600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447800" y="914400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667000" y="1676400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886200" y="2667000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105400" y="3657600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6324600" y="4343400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543800" y="5072896"/>
            <a:ext cx="1219200" cy="1785104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dung roi, be th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8" descr="spring-smiley-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152400"/>
            <a:ext cx="1524000" cy="1258888"/>
          </a:xfrm>
          <a:prstGeom prst="rect">
            <a:avLst/>
          </a:prstGeom>
          <a:noFill/>
        </p:spPr>
      </p:pic>
      <p:pic>
        <p:nvPicPr>
          <p:cNvPr id="16" name="Picture 8" descr="bells2me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1819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957637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3962400" y="5867400"/>
            <a:ext cx="10668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228600" y="1676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1447800" y="1676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5105400" y="41148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CC0099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6324600" y="1676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5105400" y="1676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3886200" y="1676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667000" y="1676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7543800" y="16764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6324600" y="41148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CC0099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7543800" y="41148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CC0099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1447800" y="41148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CC0099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3886200" y="41148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CC0099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2667000" y="41148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CC0099"/>
                </a:solidFill>
                <a:latin typeface=".VnAvant" pitchFamily="34" charset="0"/>
              </a:rPr>
              <a:t>x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228600" y="4114800"/>
            <a:ext cx="12192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1000" b="1" dirty="0" smtClean="0">
                <a:solidFill>
                  <a:srgbClr val="CC0099"/>
                </a:solidFill>
                <a:latin typeface=".VnAvant" pitchFamily="34" charset="0"/>
              </a:rPr>
              <a:t>s</a:t>
            </a:r>
            <a:endParaRPr lang="en-US" sz="11000" b="1" dirty="0">
              <a:solidFill>
                <a:srgbClr val="CC0099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dung roi, be th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8" descr="spring-smiley-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0"/>
            <a:ext cx="1524000" cy="1258888"/>
          </a:xfrm>
          <a:prstGeom prst="rect">
            <a:avLst/>
          </a:prstGeom>
          <a:noFill/>
        </p:spPr>
      </p:pic>
      <p:pic>
        <p:nvPicPr>
          <p:cNvPr id="16" name="Picture 8" descr="bells2me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04800"/>
            <a:ext cx="18192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957637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962400" y="304800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21" name="5-Point Star 20"/>
          <p:cNvSpPr/>
          <p:nvPr/>
        </p:nvSpPr>
        <p:spPr>
          <a:xfrm>
            <a:off x="3962400" y="5943600"/>
            <a:ext cx="10668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609600" y="16764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x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2514600" y="16764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s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4419600" y="16764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x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6400800" y="16764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s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609600" y="36576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x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6400800" y="36576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s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4419600" y="36576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x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2514600" y="3657600"/>
            <a:ext cx="1905000" cy="1981200"/>
          </a:xfrm>
          <a:prstGeom prst="diamond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762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vant" pitchFamily="34" charset="0"/>
              </a:rPr>
              <a:t>s</a:t>
            </a:r>
            <a:endParaRPr lang="en-US" sz="100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dung roi, be th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114800" cy="71596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quen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÷ s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09800" y="1600200"/>
            <a:ext cx="5029200" cy="3538690"/>
            <a:chOff x="1524000" y="1414310"/>
            <a:chExt cx="5029200" cy="3538690"/>
          </a:xfrm>
        </p:grpSpPr>
        <p:sp>
          <p:nvSpPr>
            <p:cNvPr id="7" name="Rounded Rectangle 6"/>
            <p:cNvSpPr/>
            <p:nvPr/>
          </p:nvSpPr>
          <p:spPr>
            <a:xfrm>
              <a:off x="1524000" y="1447800"/>
              <a:ext cx="5029200" cy="350520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2286000" y="1752600"/>
              <a:ext cx="914400" cy="7620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oon 8"/>
            <p:cNvSpPr/>
            <p:nvPr/>
          </p:nvSpPr>
          <p:spPr>
            <a:xfrm rot="9161101">
              <a:off x="5245344" y="1414310"/>
              <a:ext cx="879812" cy="1487941"/>
            </a:xfrm>
            <a:prstGeom prst="moon">
              <a:avLst>
                <a:gd name="adj" fmla="val 3523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029200" y="3505200"/>
              <a:ext cx="838200" cy="8382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1905000" y="3276600"/>
              <a:ext cx="914400" cy="7620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3810000" y="2209800"/>
              <a:ext cx="914400" cy="7620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3276600" y="3962400"/>
              <a:ext cx="914400" cy="7620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09800" y="54102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  <a:latin typeface=".VnAvant" pitchFamily="34" charset="0"/>
              </a:rPr>
              <a:t>Tr¨ng</a:t>
            </a:r>
            <a:r>
              <a:rPr lang="en-US" sz="54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.VnAvant" pitchFamily="34" charset="0"/>
              </a:rPr>
              <a:t>sao</a:t>
            </a:r>
            <a:endParaRPr lang="en-US" sz="54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146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.VnAvant" pitchFamily="34" charset="0"/>
              </a:rPr>
              <a:t>Tr¨ng</a:t>
            </a:r>
            <a:r>
              <a:rPr lang="en-US" sz="13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.VnAvant" pitchFamily="34" charset="0"/>
              </a:rPr>
              <a:t>sao</a:t>
            </a:r>
            <a:endParaRPr lang="en-US" sz="138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24048"/>
            <a:ext cx="685800" cy="1752600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latin typeface=".VnAvant" pitchFamily="34" charset="0"/>
              </a:rPr>
              <a:t>t</a:t>
            </a:r>
            <a:endParaRPr lang="en-US" sz="115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549098"/>
            <a:ext cx="685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2547848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2547848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n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2549098"/>
            <a:ext cx="106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g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25146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s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547848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a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25146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o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914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c¸i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®·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häc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2788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Giíi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thiÖu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÷ s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533400"/>
            <a:ext cx="2743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704088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÷ x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24000" y="1905000"/>
            <a:ext cx="6096000" cy="2514600"/>
            <a:chOff x="1828800" y="1905000"/>
            <a:chExt cx="5791200" cy="2514600"/>
          </a:xfrm>
        </p:grpSpPr>
        <p:sp>
          <p:nvSpPr>
            <p:cNvPr id="5" name="Rectangle 4"/>
            <p:cNvSpPr/>
            <p:nvPr/>
          </p:nvSpPr>
          <p:spPr>
            <a:xfrm>
              <a:off x="1828800" y="1905000"/>
              <a:ext cx="5791200" cy="2514600"/>
            </a:xfrm>
            <a:prstGeom prst="rect">
              <a:avLst/>
            </a:prstGeom>
            <a:solidFill>
              <a:srgbClr val="FFCCFF">
                <a:alpha val="8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2514600" y="2057400"/>
              <a:ext cx="1295400" cy="762000"/>
            </a:xfrm>
            <a:prstGeom prst="cloud">
              <a:avLst/>
            </a:prstGeom>
            <a:solidFill>
              <a:srgbClr val="5EF8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 6"/>
            <p:cNvSpPr/>
            <p:nvPr/>
          </p:nvSpPr>
          <p:spPr>
            <a:xfrm>
              <a:off x="5181600" y="2209800"/>
              <a:ext cx="1295400" cy="838200"/>
            </a:xfrm>
            <a:prstGeom prst="cloud">
              <a:avLst/>
            </a:prstGeom>
            <a:solidFill>
              <a:srgbClr val="5EF8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loud 7"/>
            <p:cNvSpPr/>
            <p:nvPr/>
          </p:nvSpPr>
          <p:spPr>
            <a:xfrm>
              <a:off x="3810000" y="2438400"/>
              <a:ext cx="1295400" cy="914400"/>
            </a:xfrm>
            <a:prstGeom prst="cloud">
              <a:avLst/>
            </a:prstGeom>
            <a:solidFill>
              <a:srgbClr val="5EF8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loud 8"/>
            <p:cNvSpPr/>
            <p:nvPr/>
          </p:nvSpPr>
          <p:spPr>
            <a:xfrm>
              <a:off x="6019800" y="2895600"/>
              <a:ext cx="1371600" cy="914400"/>
            </a:xfrm>
            <a:prstGeom prst="cloud">
              <a:avLst/>
            </a:prstGeom>
            <a:solidFill>
              <a:srgbClr val="5EF8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>
              <a:off x="2133600" y="2895600"/>
              <a:ext cx="1295400" cy="914400"/>
            </a:xfrm>
            <a:prstGeom prst="cloud">
              <a:avLst/>
            </a:prstGeom>
            <a:solidFill>
              <a:srgbClr val="5EF8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57400" y="48768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FF"/>
                </a:solidFill>
                <a:latin typeface=".VnAvant" pitchFamily="34" charset="0"/>
              </a:rPr>
              <a:t>M©y</a:t>
            </a:r>
            <a:r>
              <a:rPr lang="en-US" sz="54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.VnAvant" pitchFamily="34" charset="0"/>
              </a:rPr>
              <a:t>xanh</a:t>
            </a:r>
            <a:endParaRPr lang="en-US" sz="54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050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.VnAvant" pitchFamily="34" charset="0"/>
              </a:rPr>
              <a:t>M©y</a:t>
            </a:r>
            <a:r>
              <a:rPr lang="en-US" sz="13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.VnAvant" pitchFamily="34" charset="0"/>
              </a:rPr>
              <a:t>xanh</a:t>
            </a:r>
            <a:endParaRPr lang="en-US" sz="138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2624048"/>
            <a:ext cx="1066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m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633752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26670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n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633752"/>
            <a:ext cx="106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y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633752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x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2633752"/>
            <a:ext cx="106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a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26670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1500" b="1" dirty="0" smtClean="0">
                <a:solidFill>
                  <a:schemeClr val="tx2"/>
                </a:solidFill>
                <a:latin typeface=".VnAvant" pitchFamily="34" charset="0"/>
                <a:ea typeface="+mj-ea"/>
                <a:cs typeface="+mj-cs"/>
              </a:rPr>
              <a:t>h</a:t>
            </a:r>
            <a:endParaRPr lang="en-US" sz="11500" b="1" dirty="0">
              <a:solidFill>
                <a:schemeClr val="tx2"/>
              </a:solidFill>
              <a:latin typeface=".VnAvan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2788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Giíi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thiÖu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÷ x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533400"/>
            <a:ext cx="2743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µm quen víi ch÷ c¸i s - x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Lµm quen ch÷ s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 - &amp;quot;t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Giíi thiÖu ch÷ s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Lµm quen ch÷ x&amp;quot;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 - &amp;quot;Giíi thiÖu ch÷ x&amp;quot;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9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92&quot;&gt;&lt;property id=&quot;20148&quot; value=&quot;5&quot;/&gt;&lt;property id=&quot;20300&quot; value=&quot;Slide 14&quot;/&gt;&lt;property id=&quot;20307&quot; value=&quot;274&quot;/&gt;&lt;/object&gt;&lt;object type=&quot;3&quot; unique_id=&quot;10438&quot;&gt;&lt;property id=&quot;20148&quot; value=&quot;5&quot;/&gt;&lt;property id=&quot;20300&quot; value=&quot;Slide 15&quot;/&gt;&lt;property id=&quot;20307&quot; value=&quot;280&quot;/&gt;&lt;/object&gt;&lt;object type=&quot;3&quot; unique_id=&quot;10439&quot;&gt;&lt;property id=&quot;20148&quot; value=&quot;5&quot;/&gt;&lt;property id=&quot;20300&quot; value=&quot;Slide 16&quot;/&gt;&lt;property id=&quot;20307&quot; value=&quot;281&quot;/&gt;&lt;/object&gt;&lt;object type=&quot;3&quot; unique_id=&quot;10440&quot;&gt;&lt;property id=&quot;20148&quot; value=&quot;5&quot;/&gt;&lt;property id=&quot;20300&quot; value=&quot;Slide 17&quot;/&gt;&lt;property id=&quot;20307&quot; value=&quot;28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149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Lµm quen víi ch÷ c¸i s - x</vt:lpstr>
      <vt:lpstr>Lµm quen ch÷ s</vt:lpstr>
      <vt:lpstr>Slide 3</vt:lpstr>
      <vt:lpstr>t</vt:lpstr>
      <vt:lpstr>Giíi thiÖu ch÷ s</vt:lpstr>
      <vt:lpstr>Lµm quen ch÷ x</vt:lpstr>
      <vt:lpstr>Slide 7</vt:lpstr>
      <vt:lpstr>Slide 8</vt:lpstr>
      <vt:lpstr>Giíi thiÖu ch÷ x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Lµm quen víi ch÷ c¸i s - x</dc:title>
  <dc:creator>user</dc:creator>
  <cp:lastModifiedBy>Nhat Linh</cp:lastModifiedBy>
  <cp:revision>25</cp:revision>
  <dcterms:created xsi:type="dcterms:W3CDTF">2016-04-05T06:23:32Z</dcterms:created>
  <dcterms:modified xsi:type="dcterms:W3CDTF">2016-04-06T02:01:12Z</dcterms:modified>
</cp:coreProperties>
</file>