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1"/>
  </p:notesMasterIdLst>
  <p:handoutMasterIdLst>
    <p:handoutMasterId r:id="rId22"/>
  </p:handoutMasterIdLst>
  <p:sldIdLst>
    <p:sldId id="345" r:id="rId2"/>
    <p:sldId id="264" r:id="rId3"/>
    <p:sldId id="329" r:id="rId4"/>
    <p:sldId id="338" r:id="rId5"/>
    <p:sldId id="331" r:id="rId6"/>
    <p:sldId id="289" r:id="rId7"/>
    <p:sldId id="326" r:id="rId8"/>
    <p:sldId id="292" r:id="rId9"/>
    <p:sldId id="343" r:id="rId10"/>
    <p:sldId id="315" r:id="rId11"/>
    <p:sldId id="266" r:id="rId12"/>
    <p:sldId id="346" r:id="rId13"/>
    <p:sldId id="347" r:id="rId14"/>
    <p:sldId id="348" r:id="rId15"/>
    <p:sldId id="349" r:id="rId16"/>
    <p:sldId id="350" r:id="rId17"/>
    <p:sldId id="351" r:id="rId18"/>
    <p:sldId id="336" r:id="rId19"/>
    <p:sldId id="352" r:id="rId20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66FF"/>
    <a:srgbClr val="FF33CC"/>
    <a:srgbClr val="FFFFCC"/>
    <a:srgbClr val="FFFF00"/>
    <a:srgbClr val="FFCCFF"/>
    <a:srgbClr val="FF3300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37" autoAdjust="0"/>
    <p:restoredTop sz="92437" autoAdjust="0"/>
  </p:normalViewPr>
  <p:slideViewPr>
    <p:cSldViewPr>
      <p:cViewPr varScale="1">
        <p:scale>
          <a:sx n="84" d="100"/>
          <a:sy n="84" d="100"/>
        </p:scale>
        <p:origin x="173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9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136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45C1DF5D-CE10-4128-970F-8CCEAEABF9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919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750B79E2-1C26-4C5B-B3FA-FAD2C64198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4192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4FF6B8-3710-4275-80FA-9E360AD792D3}" type="slidenum">
              <a:rPr lang="en-US"/>
              <a:pPr/>
              <a:t>2</a:t>
            </a:fld>
            <a:endParaRPr lang="en-US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A5F07C-C148-418D-A99A-BB5BFDDBDFB6}" type="slidenum">
              <a:rPr lang="en-US"/>
              <a:pPr/>
              <a:t>11</a:t>
            </a:fld>
            <a:endParaRPr lang="en-US"/>
          </a:p>
        </p:txBody>
      </p:sp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3A40C-7DE2-45BA-A268-6AFF559415D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933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2662DA-61F1-4BBD-B93A-6204DE5D1B40}" type="slidenum">
              <a:rPr lang="en-US"/>
              <a:pPr/>
              <a:t>18</a:t>
            </a:fld>
            <a:endParaRPr lang="en-US"/>
          </a:p>
        </p:txBody>
      </p:sp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A97124-2DE6-4D25-BCBD-F3BDCABD8ED5}" type="slidenum">
              <a:rPr lang="en-US"/>
              <a:pPr/>
              <a:t>3</a:t>
            </a:fld>
            <a:endParaRPr lang="en-US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17A2B9-5079-40FC-9640-094DADF4CD55}" type="slidenum">
              <a:rPr lang="en-US"/>
              <a:pPr/>
              <a:t>4</a:t>
            </a:fld>
            <a:endParaRPr lang="en-US"/>
          </a:p>
        </p:txBody>
      </p:sp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13F2F5-F6B7-4E97-A697-5875A36F69B9}" type="slidenum">
              <a:rPr lang="en-US"/>
              <a:pPr/>
              <a:t>5</a:t>
            </a:fld>
            <a:endParaRPr lang="en-US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B799EF-433F-4879-A173-6F5A238DA306}" type="slidenum">
              <a:rPr lang="en-US"/>
              <a:pPr/>
              <a:t>6</a:t>
            </a:fld>
            <a:endParaRPr lang="en-US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5187D7-E010-4097-80D8-A7D8C974A725}" type="slidenum">
              <a:rPr lang="en-US"/>
              <a:pPr/>
              <a:t>7</a:t>
            </a:fld>
            <a:endParaRPr lang="en-US"/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07BF97-76B0-40F4-AD57-3EFD013E86E1}" type="slidenum">
              <a:rPr lang="en-US"/>
              <a:pPr/>
              <a:t>8</a:t>
            </a:fld>
            <a:endParaRPr lang="en-US"/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82663A-D8F8-4DFE-A9C7-43509FCCD691}" type="slidenum">
              <a:rPr lang="en-US"/>
              <a:pPr/>
              <a:t>9</a:t>
            </a:fld>
            <a:endParaRPr lang="en-US"/>
          </a:p>
        </p:txBody>
      </p:sp>
      <p:sp>
        <p:nvSpPr>
          <p:cNvPr id="18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D0AB3C-C5E4-4386-B86B-FBE0C87DDC71}" type="slidenum">
              <a:rPr lang="en-US"/>
              <a:pPr/>
              <a:t>10</a:t>
            </a:fld>
            <a:endParaRPr lang="en-US"/>
          </a:p>
        </p:txBody>
      </p:sp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CBBF0-C919-42E8-AB99-9DEA46985A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148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298E4-F32E-4EB8-9BC2-0D1385AF12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176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AD1C-ABF3-494F-8EC8-66DAEC7F6D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196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C809B-883C-4556-B194-CD4A76F94B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541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F7E59-33C6-404C-B2C4-F1C59A9E2E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884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C5921-78AA-484A-8BA7-E7DF2E57F9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147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0B525-5E94-4A10-8CBA-A1A386948B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502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A5E93-6DED-4D50-B298-5FCF93A17E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443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6A474-FFEB-45F6-A3A9-755A0E9085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869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9530E-C814-4047-9B6B-63444187EC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440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87A50-4C9D-40AB-B8D5-E7947DAB14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247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15C71-FC94-4572-A692-A575FD814E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518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audio" Target="../media/audio2.wav"/><Relationship Id="rId7" Type="http://schemas.openxmlformats.org/officeDocument/2006/relationships/audio" Target="../media/audio3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wmf"/><Relationship Id="rId5" Type="http://schemas.openxmlformats.org/officeDocument/2006/relationships/image" Target="../media/image19.gif"/><Relationship Id="rId4" Type="http://schemas.openxmlformats.org/officeDocument/2006/relationships/image" Target="../media/image18.gif"/><Relationship Id="rId9" Type="http://schemas.openxmlformats.org/officeDocument/2006/relationships/image" Target="../media/image21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audio" Target="../media/audio6.wav"/><Relationship Id="rId4" Type="http://schemas.openxmlformats.org/officeDocument/2006/relationships/audio" Target="../media/audio4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1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7.jpe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audio" Target="../media/audio7.wav"/><Relationship Id="rId11" Type="http://schemas.openxmlformats.org/officeDocument/2006/relationships/image" Target="../media/image31.png"/><Relationship Id="rId5" Type="http://schemas.openxmlformats.org/officeDocument/2006/relationships/audio" Target="../media/audio1.wav"/><Relationship Id="rId10" Type="http://schemas.openxmlformats.org/officeDocument/2006/relationships/image" Target="../media/image30.jpeg"/><Relationship Id="rId4" Type="http://schemas.openxmlformats.org/officeDocument/2006/relationships/notesSlide" Target="../notesSlides/notesSlide12.xml"/><Relationship Id="rId9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chuyen%20de-%20ha\ca%20nha%20thuong%20nhhau.mp3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audio" Target="../media/audio1.wav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28"/>
            <a:ext cx="9122229" cy="6841672"/>
          </a:xfrm>
        </p:spPr>
      </p:pic>
      <p:sp>
        <p:nvSpPr>
          <p:cNvPr id="5" name="TextBox 4"/>
          <p:cNvSpPr txBox="1"/>
          <p:nvPr/>
        </p:nvSpPr>
        <p:spPr>
          <a:xfrm>
            <a:off x="2098221" y="120712"/>
            <a:ext cx="4991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UBND QUẬN LONG BIÊN</a:t>
            </a:r>
          </a:p>
          <a:p>
            <a:r>
              <a:rPr lang="en-US" b="1"/>
              <a:t>TRƯỜNG </a:t>
            </a:r>
            <a:r>
              <a:rPr lang="en-US" b="1" smtClean="0"/>
              <a:t>MẦM NON HOA MỘC LAN</a:t>
            </a:r>
            <a:endParaRPr lang="en-US" b="1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3505200" y="838200"/>
            <a:ext cx="1828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04800" y="2920712"/>
            <a:ext cx="8305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 dirty="0">
              <a:solidFill>
                <a:srgbClr val="FF0000"/>
              </a:solidFill>
            </a:endParaRPr>
          </a:p>
          <a:p>
            <a:r>
              <a:rPr lang="en-US" sz="3200" b="1" dirty="0" err="1">
                <a:solidFill>
                  <a:srgbClr val="FF0000"/>
                </a:solidFill>
              </a:rPr>
              <a:t>Lĩnh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vực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phát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triển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ngôn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ngữ</a:t>
            </a:r>
            <a:endParaRPr lang="en-US" sz="3200" dirty="0"/>
          </a:p>
          <a:p>
            <a:pPr marL="1485900" indent="-1485900"/>
            <a:r>
              <a:rPr lang="en-US" sz="3200" b="1" dirty="0" err="1">
                <a:solidFill>
                  <a:srgbClr val="FF0000"/>
                </a:solidFill>
              </a:rPr>
              <a:t>Đề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tài</a:t>
            </a:r>
            <a:r>
              <a:rPr lang="en-US" sz="3200" b="1" dirty="0">
                <a:solidFill>
                  <a:srgbClr val="FF0000"/>
                </a:solidFill>
              </a:rPr>
              <a:t>: LQCC e, ê</a:t>
            </a:r>
          </a:p>
          <a:p>
            <a:pPr marL="1485900" indent="-1485900"/>
            <a:r>
              <a:rPr lang="en-US" sz="3200" b="1" smtClean="0">
                <a:solidFill>
                  <a:srgbClr val="FF0000"/>
                </a:solidFill>
              </a:rPr>
              <a:t>Lứa </a:t>
            </a:r>
            <a:r>
              <a:rPr lang="en-US" sz="3200" b="1" dirty="0" err="1">
                <a:solidFill>
                  <a:srgbClr val="FF0000"/>
                </a:solidFill>
              </a:rPr>
              <a:t>tuổi</a:t>
            </a:r>
            <a:r>
              <a:rPr lang="en-US" sz="3200" b="1" dirty="0">
                <a:solidFill>
                  <a:srgbClr val="FF0000"/>
                </a:solidFill>
              </a:rPr>
              <a:t>: </a:t>
            </a:r>
            <a:r>
              <a:rPr lang="en-US" sz="3200" b="1">
                <a:solidFill>
                  <a:srgbClr val="FF0000"/>
                </a:solidFill>
              </a:rPr>
              <a:t>MGL </a:t>
            </a:r>
            <a:r>
              <a:rPr lang="en-US" sz="3200" b="1" smtClean="0">
                <a:solidFill>
                  <a:srgbClr val="FF0000"/>
                </a:solidFill>
              </a:rPr>
              <a:t>5 - 6 </a:t>
            </a:r>
            <a:r>
              <a:rPr lang="en-US" sz="3200" b="1" dirty="0" err="1">
                <a:solidFill>
                  <a:srgbClr val="FF0000"/>
                </a:solidFill>
              </a:rPr>
              <a:t>tuổi</a:t>
            </a:r>
            <a:r>
              <a:rPr lang="en-US" sz="3200" b="1" dirty="0">
                <a:solidFill>
                  <a:srgbClr val="FF0000"/>
                </a:solidFill>
              </a:rPr>
              <a:t>.</a:t>
            </a:r>
          </a:p>
          <a:p>
            <a:pPr marL="1485900" indent="-1485900" algn="l"/>
            <a:r>
              <a:rPr lang="en-US" sz="3200" b="1" smtClean="0">
                <a:solidFill>
                  <a:srgbClr val="FF0000"/>
                </a:solidFill>
              </a:rPr>
              <a:t>                      </a:t>
            </a:r>
            <a:endParaRPr lang="en-US" sz="3200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22650" y="1020803"/>
            <a:ext cx="1993900" cy="1914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748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4" name="Text Box 6"/>
          <p:cNvSpPr txBox="1">
            <a:spLocks noChangeArrowheads="1"/>
          </p:cNvSpPr>
          <p:nvPr/>
        </p:nvSpPr>
        <p:spPr bwMode="auto">
          <a:xfrm>
            <a:off x="2388040" y="228600"/>
            <a:ext cx="3815468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7000" b="1" u="sng" dirty="0" err="1">
                <a:solidFill>
                  <a:srgbClr val="FF0000"/>
                </a:solidFill>
                <a:latin typeface="Arial" charset="0"/>
                <a:cs typeface="Arial" charset="0"/>
              </a:rPr>
              <a:t>C</a:t>
            </a:r>
            <a:r>
              <a:rPr lang="en-US" sz="7000" b="1" u="sng" dirty="0" err="1">
                <a:solidFill>
                  <a:srgbClr val="FF0000"/>
                </a:solidFill>
                <a:latin typeface=".VnAvant" pitchFamily="34" charset="0"/>
                <a:cs typeface="Arial" charset="0"/>
              </a:rPr>
              <a:t>©u</a:t>
            </a:r>
            <a:r>
              <a:rPr lang="en-US" sz="7000" b="1" u="sng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7000" b="1" u="sng" dirty="0" err="1">
                <a:solidFill>
                  <a:srgbClr val="FF5050"/>
                </a:solidFill>
                <a:latin typeface=".VnAvant" pitchFamily="34" charset="0"/>
                <a:cs typeface="Arial" charset="0"/>
              </a:rPr>
              <a:t>hỏi</a:t>
            </a:r>
            <a:r>
              <a:rPr lang="en-US" sz="7000" b="1" u="sng" dirty="0">
                <a:solidFill>
                  <a:srgbClr val="FF5050"/>
                </a:solidFill>
                <a:latin typeface="Arial" charset="0"/>
                <a:cs typeface="Arial" charset="0"/>
              </a:rPr>
              <a:t>:</a:t>
            </a:r>
          </a:p>
        </p:txBody>
      </p:sp>
      <p:pic>
        <p:nvPicPr>
          <p:cNvPr id="78859" name="Picture 11" descr="Bellcoll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15300" y="214313"/>
            <a:ext cx="1028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60" name="AutoShape 12"/>
          <p:cNvSpPr>
            <a:spLocks noChangeArrowheads="1"/>
          </p:cNvSpPr>
          <p:nvPr/>
        </p:nvSpPr>
        <p:spPr bwMode="auto">
          <a:xfrm>
            <a:off x="0" y="214313"/>
            <a:ext cx="990600" cy="685800"/>
          </a:xfrm>
          <a:prstGeom prst="irregularSeal1">
            <a:avLst/>
          </a:prstGeom>
          <a:gradFill rotWithShape="1">
            <a:gsLst>
              <a:gs pos="0">
                <a:schemeClr val="tx1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 sz="2400">
              <a:latin typeface="Arial" charset="0"/>
              <a:cs typeface="Arial" charset="0"/>
            </a:endParaRPr>
          </a:p>
        </p:txBody>
      </p:sp>
      <p:pic>
        <p:nvPicPr>
          <p:cNvPr id="80903" name="Picture 7" descr="Picture35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9200" y="4724400"/>
            <a:ext cx="457200" cy="404813"/>
          </a:xfrm>
          <a:prstGeom prst="rect">
            <a:avLst/>
          </a:prstGeom>
          <a:noFill/>
        </p:spPr>
      </p:pic>
      <p:pic>
        <p:nvPicPr>
          <p:cNvPr id="80904" name="Picture 8" descr="Picture35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838200"/>
            <a:ext cx="457200" cy="404813"/>
          </a:xfrm>
          <a:prstGeom prst="rect">
            <a:avLst/>
          </a:prstGeom>
          <a:noFill/>
        </p:spPr>
      </p:pic>
      <p:pic>
        <p:nvPicPr>
          <p:cNvPr id="80905" name="Picture 9" descr="Picture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67600" y="5486400"/>
            <a:ext cx="1676400" cy="1371600"/>
          </a:xfrm>
          <a:prstGeom prst="rect">
            <a:avLst/>
          </a:prstGeom>
          <a:noFill/>
        </p:spPr>
      </p:pic>
      <p:sp>
        <p:nvSpPr>
          <p:cNvPr id="80907" name="Text Box 11">
            <a:hlinkClick r:id="" action="ppaction://noaction">
              <a:snd r:embed="rId7" name="cac ban vua.wav"/>
            </a:hlinkClick>
          </p:cNvPr>
          <p:cNvSpPr txBox="1">
            <a:spLocks noChangeArrowheads="1"/>
          </p:cNvSpPr>
          <p:nvPr/>
        </p:nvSpPr>
        <p:spPr bwMode="auto">
          <a:xfrm>
            <a:off x="762000" y="1295400"/>
            <a:ext cx="76962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4000" b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vant" pitchFamily="34" charset="0"/>
              </a:rPr>
              <a:t>C¸c bạn vừa được kh¸m ph¸ về 2 chữ c¸i g×?</a:t>
            </a:r>
          </a:p>
        </p:txBody>
      </p:sp>
      <p:sp>
        <p:nvSpPr>
          <p:cNvPr id="80912" name="WordArt 16"/>
          <p:cNvSpPr>
            <a:spLocks noChangeArrowheads="1" noChangeShapeType="1" noTextEdit="1"/>
          </p:cNvSpPr>
          <p:nvPr/>
        </p:nvSpPr>
        <p:spPr bwMode="auto">
          <a:xfrm>
            <a:off x="1676400" y="2895600"/>
            <a:ext cx="16764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Avant"/>
              </a:rPr>
              <a:t>1: o, «</a:t>
            </a:r>
          </a:p>
        </p:txBody>
      </p:sp>
      <p:sp>
        <p:nvSpPr>
          <p:cNvPr id="80913" name="WordArt 17"/>
          <p:cNvSpPr>
            <a:spLocks noChangeArrowheads="1" noChangeShapeType="1" noTextEdit="1"/>
          </p:cNvSpPr>
          <p:nvPr/>
        </p:nvSpPr>
        <p:spPr bwMode="auto">
          <a:xfrm>
            <a:off x="5867400" y="2895600"/>
            <a:ext cx="16764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Avant"/>
              </a:rPr>
              <a:t>2: a, ¨</a:t>
            </a:r>
          </a:p>
        </p:txBody>
      </p:sp>
      <p:sp>
        <p:nvSpPr>
          <p:cNvPr id="80914" name="WordArt 18"/>
          <p:cNvSpPr>
            <a:spLocks noChangeArrowheads="1" noChangeShapeType="1" noTextEdit="1"/>
          </p:cNvSpPr>
          <p:nvPr/>
        </p:nvSpPr>
        <p:spPr bwMode="auto">
          <a:xfrm>
            <a:off x="3657600" y="3886200"/>
            <a:ext cx="16764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Avant"/>
              </a:rPr>
              <a:t>3: e, ª</a:t>
            </a:r>
          </a:p>
        </p:txBody>
      </p:sp>
      <p:grpSp>
        <p:nvGrpSpPr>
          <p:cNvPr id="80916" name="Group 10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80917" name="Picture 11" descr="xlights1[1]"/>
            <p:cNvPicPr>
              <a:picLocks noChangeAspect="1" noChangeArrowheads="1" noCrop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rot="-5400000">
              <a:off x="-2059" y="2068"/>
              <a:ext cx="4320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0918" name="Picture 12" descr="xlights1[1]"/>
            <p:cNvPicPr>
              <a:picLocks noChangeAspect="1" noChangeArrowheads="1" noCrop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1" y="0"/>
              <a:ext cx="5689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0919" name="Picture 13" descr="xlights1[1]"/>
            <p:cNvPicPr>
              <a:picLocks noChangeAspect="1" noChangeArrowheads="1" noCrop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rot="10800000">
              <a:off x="0" y="4135"/>
              <a:ext cx="5760" cy="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0920" name="Picture 14" descr="xlights1[1]"/>
            <p:cNvPicPr>
              <a:picLocks noChangeAspect="1" noChangeArrowheads="1" noCrop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rot="5400000">
              <a:off x="3531" y="2090"/>
              <a:ext cx="4320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0921" name="Picture 25" descr="Picture35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0400" y="533400"/>
            <a:ext cx="457200" cy="404813"/>
          </a:xfrm>
          <a:prstGeom prst="rect">
            <a:avLst/>
          </a:prstGeom>
          <a:noFill/>
        </p:spPr>
      </p:pic>
      <p:pic>
        <p:nvPicPr>
          <p:cNvPr id="80922" name="Picture 26" descr="Picture35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5791200"/>
            <a:ext cx="457200" cy="404813"/>
          </a:xfrm>
          <a:prstGeom prst="rect">
            <a:avLst/>
          </a:prstGeom>
          <a:noFill/>
        </p:spPr>
      </p:pic>
      <p:pic>
        <p:nvPicPr>
          <p:cNvPr id="80923" name="Picture 27" descr="Picture35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67000" y="5943600"/>
            <a:ext cx="457200" cy="404813"/>
          </a:xfrm>
          <a:prstGeom prst="rect">
            <a:avLst/>
          </a:prstGeom>
          <a:noFill/>
        </p:spPr>
      </p:pic>
      <p:pic>
        <p:nvPicPr>
          <p:cNvPr id="80924" name="Picture 28" descr="Picture35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3124200"/>
            <a:ext cx="457200" cy="404813"/>
          </a:xfrm>
          <a:prstGeom prst="rect">
            <a:avLst/>
          </a:prstGeom>
          <a:noFill/>
        </p:spPr>
      </p:pic>
      <p:pic>
        <p:nvPicPr>
          <p:cNvPr id="80925" name="Picture 29" descr="Picture35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400" y="228600"/>
            <a:ext cx="457200" cy="404813"/>
          </a:xfrm>
          <a:prstGeom prst="rect">
            <a:avLst/>
          </a:prstGeom>
          <a:noFill/>
        </p:spPr>
      </p:pic>
      <p:pic>
        <p:nvPicPr>
          <p:cNvPr id="80929" name="Picture 33" descr="2067166a35x1e8i0t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98913" y="4953000"/>
            <a:ext cx="1279525" cy="1676400"/>
          </a:xfrm>
          <a:prstGeom prst="rect">
            <a:avLst/>
          </a:prstGeom>
          <a:noFill/>
        </p:spPr>
      </p:pic>
      <p:pic>
        <p:nvPicPr>
          <p:cNvPr id="80930" name="Picture 34" descr="2067166a35x1e8i0t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53000" y="5410200"/>
            <a:ext cx="989013" cy="1295400"/>
          </a:xfrm>
          <a:prstGeom prst="rect">
            <a:avLst/>
          </a:prstGeom>
          <a:noFill/>
        </p:spPr>
      </p:pic>
      <p:pic>
        <p:nvPicPr>
          <p:cNvPr id="80931" name="Picture 35" descr="Picture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5334000"/>
            <a:ext cx="1676400" cy="1371600"/>
          </a:xfrm>
          <a:prstGeom prst="rect">
            <a:avLst/>
          </a:prstGeom>
          <a:noFill/>
        </p:spPr>
      </p:pic>
      <p:pic>
        <p:nvPicPr>
          <p:cNvPr id="80932" name="Picture 36" descr="2067166a35x1e8i0t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52800" y="5257800"/>
            <a:ext cx="1104900" cy="1447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09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09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09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 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09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09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09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 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0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0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09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 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12" grpId="0" animBg="1"/>
      <p:bldP spid="80913" grpId="0" animBg="1"/>
      <p:bldP spid="809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1228827kvwbhhiily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0" y="4467225"/>
            <a:ext cx="762000" cy="2390775"/>
          </a:xfrm>
          <a:prstGeom prst="rect">
            <a:avLst/>
          </a:prstGeom>
          <a:noFill/>
        </p:spPr>
      </p:pic>
      <p:pic>
        <p:nvPicPr>
          <p:cNvPr id="12291" name="Picture 3" descr="1228827kvwbhhiily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0" y="0"/>
            <a:ext cx="762000" cy="2390775"/>
          </a:xfrm>
          <a:prstGeom prst="rect">
            <a:avLst/>
          </a:prstGeom>
          <a:noFill/>
        </p:spPr>
      </p:pic>
      <p:pic>
        <p:nvPicPr>
          <p:cNvPr id="12292" name="Picture 4" descr="1228827kvwbhhiily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6881813" y="-814388"/>
            <a:ext cx="762000" cy="2390775"/>
          </a:xfrm>
          <a:prstGeom prst="rect">
            <a:avLst/>
          </a:prstGeom>
          <a:noFill/>
        </p:spPr>
      </p:pic>
      <p:pic>
        <p:nvPicPr>
          <p:cNvPr id="12293" name="Picture 5" descr="1228827kvwbhhiily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04800"/>
            <a:ext cx="762000" cy="2390775"/>
          </a:xfrm>
          <a:prstGeom prst="rect">
            <a:avLst/>
          </a:prstGeom>
          <a:noFill/>
        </p:spPr>
      </p:pic>
      <p:pic>
        <p:nvPicPr>
          <p:cNvPr id="12294" name="Picture 6" descr="1228827kvwbhhiily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1295401" y="-890588"/>
            <a:ext cx="762000" cy="2390775"/>
          </a:xfrm>
          <a:prstGeom prst="rect">
            <a:avLst/>
          </a:prstGeom>
          <a:noFill/>
        </p:spPr>
      </p:pic>
      <p:pic>
        <p:nvPicPr>
          <p:cNvPr id="12295" name="Picture 7" descr="1228827kvwbhhiily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467225"/>
            <a:ext cx="762000" cy="2390775"/>
          </a:xfrm>
          <a:prstGeom prst="rect">
            <a:avLst/>
          </a:prstGeom>
          <a:noFill/>
        </p:spPr>
      </p:pic>
      <p:pic>
        <p:nvPicPr>
          <p:cNvPr id="12296" name="Picture 8" descr="1228827kvwbhhiily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1676401" y="5357812"/>
            <a:ext cx="762000" cy="2390775"/>
          </a:xfrm>
          <a:prstGeom prst="rect">
            <a:avLst/>
          </a:prstGeom>
          <a:noFill/>
        </p:spPr>
      </p:pic>
      <p:pic>
        <p:nvPicPr>
          <p:cNvPr id="12297" name="Picture 9" descr="1228827kvwbhhiily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7315201" y="5357812"/>
            <a:ext cx="762000" cy="2390775"/>
          </a:xfrm>
          <a:prstGeom prst="rect">
            <a:avLst/>
          </a:prstGeom>
          <a:noFill/>
        </p:spPr>
      </p:pic>
      <p:sp>
        <p:nvSpPr>
          <p:cNvPr id="12303" name="WordArt 15"/>
          <p:cNvSpPr>
            <a:spLocks noChangeArrowheads="1" noChangeShapeType="1" noTextEdit="1"/>
          </p:cNvSpPr>
          <p:nvPr/>
        </p:nvSpPr>
        <p:spPr bwMode="auto">
          <a:xfrm>
            <a:off x="2057400" y="381000"/>
            <a:ext cx="5105400" cy="904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4400" b="1" kern="1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Avant"/>
              </a:rPr>
              <a:t>cïng so s¸nh</a:t>
            </a:r>
          </a:p>
        </p:txBody>
      </p:sp>
      <p:sp>
        <p:nvSpPr>
          <p:cNvPr id="12304" name="Rectangle 1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2305" name="WordArt 17"/>
          <p:cNvSpPr>
            <a:spLocks noChangeArrowheads="1" noChangeShapeType="1" noTextEdit="1"/>
          </p:cNvSpPr>
          <p:nvPr/>
        </p:nvSpPr>
        <p:spPr bwMode="auto">
          <a:xfrm>
            <a:off x="685800" y="2133600"/>
            <a:ext cx="3276600" cy="3352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66FF"/>
                </a:solidFill>
                <a:latin typeface=".VnAvant"/>
              </a:rPr>
              <a:t>e</a:t>
            </a:r>
          </a:p>
        </p:txBody>
      </p:sp>
      <p:sp>
        <p:nvSpPr>
          <p:cNvPr id="12306" name="WordArt 18"/>
          <p:cNvSpPr>
            <a:spLocks noChangeArrowheads="1" noChangeShapeType="1" noTextEdit="1"/>
          </p:cNvSpPr>
          <p:nvPr/>
        </p:nvSpPr>
        <p:spPr bwMode="auto">
          <a:xfrm>
            <a:off x="5334000" y="2209800"/>
            <a:ext cx="3276600" cy="3352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66FF"/>
                </a:solidFill>
                <a:latin typeface=".VnAvant"/>
              </a:rPr>
              <a:t>e</a:t>
            </a:r>
          </a:p>
        </p:txBody>
      </p:sp>
      <p:pic>
        <p:nvPicPr>
          <p:cNvPr id="12308" name="Picture 20" descr="nga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71600" y="3429000"/>
            <a:ext cx="2590800" cy="762000"/>
          </a:xfrm>
          <a:prstGeom prst="rect">
            <a:avLst/>
          </a:prstGeom>
          <a:noFill/>
        </p:spPr>
      </p:pic>
      <p:pic>
        <p:nvPicPr>
          <p:cNvPr id="12309" name="Picture 21" descr="nga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3505200"/>
            <a:ext cx="2590800" cy="762000"/>
          </a:xfrm>
          <a:prstGeom prst="rect">
            <a:avLst/>
          </a:prstGeom>
          <a:noFill/>
        </p:spPr>
      </p:pic>
      <p:pic>
        <p:nvPicPr>
          <p:cNvPr id="12310" name="Picture 22" descr="dau mu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1200" y="1066800"/>
            <a:ext cx="2447925" cy="923925"/>
          </a:xfrm>
          <a:prstGeom prst="rect">
            <a:avLst/>
          </a:prstGeom>
          <a:noFill/>
        </p:spPr>
      </p:pic>
      <p:pic>
        <p:nvPicPr>
          <p:cNvPr id="12311" name="Picture 23" descr="c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0" y="2209800"/>
            <a:ext cx="3249613" cy="3352800"/>
          </a:xfrm>
          <a:prstGeom prst="rect">
            <a:avLst/>
          </a:prstGeom>
          <a:noFill/>
        </p:spPr>
      </p:pic>
      <p:pic>
        <p:nvPicPr>
          <p:cNvPr id="12312" name="Picture 24" descr="c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6588" y="2133600"/>
            <a:ext cx="3325812" cy="3352800"/>
          </a:xfrm>
          <a:prstGeom prst="rect">
            <a:avLst/>
          </a:prstGeom>
          <a:noFill/>
        </p:spPr>
      </p:pic>
      <p:grpSp>
        <p:nvGrpSpPr>
          <p:cNvPr id="12313" name="Group 10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2314" name="Picture 11" descr="xlights1[1]"/>
            <p:cNvPicPr>
              <a:picLocks noChangeAspect="1" noChangeArrowheads="1" noCrop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rot="-5400000">
              <a:off x="-2059" y="2068"/>
              <a:ext cx="4320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15" name="Picture 12" descr="xlights1[1]"/>
            <p:cNvPicPr>
              <a:picLocks noChangeAspect="1" noChangeArrowheads="1" noCrop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1" y="0"/>
              <a:ext cx="5689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16" name="Picture 13" descr="xlights1[1]"/>
            <p:cNvPicPr>
              <a:picLocks noChangeAspect="1" noChangeArrowheads="1" noCrop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rot="10800000">
              <a:off x="0" y="4135"/>
              <a:ext cx="5760" cy="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17" name="Picture 14" descr="xlights1[1]"/>
            <p:cNvPicPr>
              <a:picLocks noChangeAspect="1" noChangeArrowheads="1" noCrop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rot="5400000">
              <a:off x="3531" y="2090"/>
              <a:ext cx="4320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123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3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23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" y="-10886"/>
            <a:ext cx="9122229" cy="6841672"/>
          </a:xfrm>
        </p:spPr>
      </p:pic>
      <p:sp>
        <p:nvSpPr>
          <p:cNvPr id="6" name="Curved Down Ribbon 5"/>
          <p:cNvSpPr/>
          <p:nvPr/>
        </p:nvSpPr>
        <p:spPr>
          <a:xfrm>
            <a:off x="0" y="1066800"/>
            <a:ext cx="9144000" cy="2514600"/>
          </a:xfrm>
          <a:prstGeom prst="ellipseRibbon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00B050"/>
                </a:solidFill>
                <a:latin typeface=".VnAvantH" pitchFamily="34" charset="0"/>
              </a:rPr>
              <a:t>T</a:t>
            </a:r>
            <a:r>
              <a:rPr lang="en-US" sz="4000" b="1" dirty="0" err="1">
                <a:solidFill>
                  <a:srgbClr val="00B050"/>
                </a:solidFill>
                <a:latin typeface=".VnAvant" pitchFamily="34" charset="0"/>
              </a:rPr>
              <a:t>rß</a:t>
            </a:r>
            <a:r>
              <a:rPr lang="en-US" sz="4000" b="1" dirty="0">
                <a:solidFill>
                  <a:srgbClr val="00B05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.VnAvant" pitchFamily="34" charset="0"/>
              </a:rPr>
              <a:t>ch¬i</a:t>
            </a:r>
            <a:r>
              <a:rPr lang="en-US" sz="4000" b="1" dirty="0">
                <a:solidFill>
                  <a:srgbClr val="00B050"/>
                </a:solidFill>
                <a:latin typeface=".VnAvant" pitchFamily="34" charset="0"/>
              </a:rPr>
              <a:t>:</a:t>
            </a:r>
            <a:endParaRPr lang="en-US" sz="4000" b="1" dirty="0">
              <a:solidFill>
                <a:srgbClr val="00B050"/>
              </a:solidFill>
              <a:latin typeface=".VnAvantH" pitchFamily="34" charset="0"/>
            </a:endParaRPr>
          </a:p>
          <a:p>
            <a:pPr algn="ctr"/>
            <a:r>
              <a:rPr lang="en-US" sz="4800" b="1" dirty="0">
                <a:solidFill>
                  <a:srgbClr val="FF0000"/>
                </a:solidFill>
                <a:latin typeface=".VnAvantH" pitchFamily="34" charset="0"/>
              </a:rPr>
              <a:t>¤ CH÷ BÝ MËT</a:t>
            </a:r>
          </a:p>
        </p:txBody>
      </p:sp>
    </p:spTree>
    <p:extLst>
      <p:ext uri="{BB962C8B-B14F-4D97-AF65-F5344CB8AC3E}">
        <p14:creationId xmlns:p14="http://schemas.microsoft.com/office/powerpoint/2010/main" val="1465296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544" y="32657"/>
            <a:ext cx="9144000" cy="6858000"/>
          </a:xfrm>
          <a:prstGeom prst="rect">
            <a:avLst/>
          </a:prstGeom>
        </p:spPr>
      </p:pic>
      <p:sp>
        <p:nvSpPr>
          <p:cNvPr id="5" name="Double Wave 4"/>
          <p:cNvSpPr/>
          <p:nvPr/>
        </p:nvSpPr>
        <p:spPr>
          <a:xfrm>
            <a:off x="1447799" y="116958"/>
            <a:ext cx="5715000" cy="1333500"/>
          </a:xfrm>
          <a:prstGeom prst="doubleWav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Flowchart: Terminator 5"/>
          <p:cNvSpPr/>
          <p:nvPr/>
        </p:nvSpPr>
        <p:spPr>
          <a:xfrm>
            <a:off x="-43544" y="1653764"/>
            <a:ext cx="9122229" cy="2133600"/>
          </a:xfrm>
          <a:prstGeom prst="flowChartTermina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1500" b="1" dirty="0">
                <a:solidFill>
                  <a:srgbClr val="FF0000"/>
                </a:solidFill>
                <a:latin typeface=".VnAvant" pitchFamily="34" charset="0"/>
              </a:rPr>
              <a:t>e o ª e 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83186" y="1789540"/>
            <a:ext cx="14478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solidFill>
                  <a:srgbClr val="FF0000"/>
                </a:solidFill>
              </a:rPr>
              <a:t>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9343" y="4724400"/>
            <a:ext cx="1175657" cy="1862048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11500" b="1" dirty="0">
                <a:solidFill>
                  <a:srgbClr val="FF0000"/>
                </a:solidFill>
                <a:latin typeface=".VnAvant" pitchFamily="34" charset="0"/>
              </a:rPr>
              <a:t>e</a:t>
            </a:r>
            <a:endParaRPr lang="en-US" sz="11500" dirty="0"/>
          </a:p>
        </p:txBody>
      </p:sp>
      <p:sp>
        <p:nvSpPr>
          <p:cNvPr id="9" name="TextBox 8"/>
          <p:cNvSpPr txBox="1"/>
          <p:nvPr/>
        </p:nvSpPr>
        <p:spPr>
          <a:xfrm>
            <a:off x="2667000" y="4800600"/>
            <a:ext cx="1143000" cy="1862048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11500" b="1" dirty="0">
                <a:solidFill>
                  <a:srgbClr val="FF0000"/>
                </a:solidFill>
                <a:latin typeface=".VnAvant" pitchFamily="34" charset="0"/>
              </a:rPr>
              <a:t>o</a:t>
            </a:r>
            <a:endParaRPr lang="en-US" sz="11500" dirty="0"/>
          </a:p>
        </p:txBody>
      </p:sp>
      <p:sp>
        <p:nvSpPr>
          <p:cNvPr id="10" name="TextBox 9"/>
          <p:cNvSpPr txBox="1"/>
          <p:nvPr/>
        </p:nvSpPr>
        <p:spPr>
          <a:xfrm>
            <a:off x="4381498" y="4800600"/>
            <a:ext cx="1213758" cy="1862048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11500" b="1" dirty="0">
                <a:solidFill>
                  <a:srgbClr val="FF0000"/>
                </a:solidFill>
                <a:latin typeface=".VnAvant" pitchFamily="34" charset="0"/>
              </a:rPr>
              <a:t>a</a:t>
            </a:r>
            <a:endParaRPr lang="en-US" sz="11500" dirty="0"/>
          </a:p>
        </p:txBody>
      </p:sp>
      <p:sp>
        <p:nvSpPr>
          <p:cNvPr id="11" name="TextBox 10"/>
          <p:cNvSpPr txBox="1"/>
          <p:nvPr/>
        </p:nvSpPr>
        <p:spPr>
          <a:xfrm>
            <a:off x="6400800" y="4800600"/>
            <a:ext cx="1164772" cy="1862048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11500" b="1" dirty="0">
                <a:solidFill>
                  <a:srgbClr val="FF0000"/>
                </a:solidFill>
                <a:latin typeface=".VnAvant" pitchFamily="34" charset="0"/>
              </a:rPr>
              <a:t>ª</a:t>
            </a:r>
            <a:endParaRPr lang="en-US" sz="115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000" y="1360987"/>
            <a:ext cx="2353168" cy="2426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817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0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1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8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72082E-6 L 0.08628 -0.4238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06" y="-2119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82 0.18258 C 0.01632 0.1939 0.01632 0.19968 0.01093 0.21355 C 0.01336 0.24151 0.00763 0.27156 0.02951 0.28172 C 0.04513 0.29744 0.04288 0.29675 0.06441 0.30021 C 0.13333 0.32448 0.20989 0.30622 0.28072 0.29397 C 0.31093 0.29513 0.34114 0.29536 0.37135 0.29721 C 0.39704 0.29859 0.42274 0.31015 0.44809 0.3157 C 0.45694 0.32171 0.46423 0.33003 0.47343 0.33442 C 0.47673 0.33742 0.47968 0.34089 0.48298 0.34366 C 0.48593 0.3462 0.48941 0.34713 0.49236 0.3499 C 0.49496 0.35244 0.49652 0.35706 0.4993 0.35914 C 0.50399 0.36284 0.51024 0.36284 0.51545 0.36515 C 0.53819 0.3633 0.55017 0.36446 0.56909 0.35591 C 0.57864 0.3462 0.58923 0.34297 0.5993 0.33442 C 0.6026 0.33164 0.60503 0.32725 0.6085 0.32494 C 0.61267 0.32194 0.62257 0.31893 0.62257 0.31893 C 0.6677 0.32078 0.68211 0.32101 0.7177 0.32818 C 0.73333 0.32702 0.74895 0.32679 0.76441 0.32494 C 0.77361 0.32379 0.78298 0.31662 0.79236 0.3157 C 0.81007 0.31385 0.82795 0.31362 0.84583 0.31269 C 0.846 0.31269 0.86215 0.31616 0.86441 0.31893 C 0.86614 0.32124 0.86527 0.3254 0.86666 0.32818 C 0.8684 0.33187 0.87152 0.33395 0.87361 0.33742 C 0.88819 0.36238 0.87656 0.35013 0.88975 0.36215 C 0.8927 0.3737 0.89791 0.37648 0.90156 0.38688 L 0.92013 0.38688 " pathEditMode="relative" ptsTypes="ffffffffffffffffffffffffAA">
                                      <p:cBhvr>
                                        <p:cTn id="5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  <p:bldP spid="11" grpId="0" animBg="1"/>
      <p:bldP spid="11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Horizontal Scroll 12"/>
          <p:cNvSpPr/>
          <p:nvPr/>
        </p:nvSpPr>
        <p:spPr>
          <a:xfrm>
            <a:off x="1981200" y="304800"/>
            <a:ext cx="5257800" cy="990600"/>
          </a:xfrm>
          <a:prstGeom prst="horizontalScroll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 hãy xếp theo quy tắc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7-Point Star 1"/>
          <p:cNvSpPr/>
          <p:nvPr/>
        </p:nvSpPr>
        <p:spPr>
          <a:xfrm>
            <a:off x="152400" y="1828800"/>
            <a:ext cx="1426029" cy="1415143"/>
          </a:xfrm>
          <a:prstGeom prst="star7">
            <a:avLst>
              <a:gd name="adj" fmla="val 30214"/>
              <a:gd name="hf" fmla="val 102572"/>
              <a:gd name="vf" fmla="val 10521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.VnAvant" pitchFamily="34" charset="0"/>
              </a:rPr>
              <a:t>«</a:t>
            </a:r>
          </a:p>
        </p:txBody>
      </p:sp>
      <p:sp>
        <p:nvSpPr>
          <p:cNvPr id="5" name="7-Point Star 4"/>
          <p:cNvSpPr/>
          <p:nvPr/>
        </p:nvSpPr>
        <p:spPr>
          <a:xfrm>
            <a:off x="1589315" y="1828799"/>
            <a:ext cx="1426029" cy="1415143"/>
          </a:xfrm>
          <a:prstGeom prst="star7">
            <a:avLst>
              <a:gd name="adj" fmla="val 31676"/>
              <a:gd name="hf" fmla="val 102572"/>
              <a:gd name="vf" fmla="val 10521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.VnAvant" pitchFamily="34" charset="0"/>
              </a:rPr>
              <a:t>e</a:t>
            </a:r>
          </a:p>
        </p:txBody>
      </p:sp>
      <p:sp>
        <p:nvSpPr>
          <p:cNvPr id="6" name="7-Point Star 5"/>
          <p:cNvSpPr/>
          <p:nvPr/>
        </p:nvSpPr>
        <p:spPr>
          <a:xfrm>
            <a:off x="3026230" y="1828791"/>
            <a:ext cx="1426029" cy="1415143"/>
          </a:xfrm>
          <a:prstGeom prst="star7">
            <a:avLst>
              <a:gd name="adj" fmla="val 30945"/>
              <a:gd name="hf" fmla="val 102572"/>
              <a:gd name="vf" fmla="val 10521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.VnAvant" pitchFamily="34" charset="0"/>
              </a:rPr>
              <a:t>ª</a:t>
            </a:r>
          </a:p>
        </p:txBody>
      </p:sp>
      <p:sp>
        <p:nvSpPr>
          <p:cNvPr id="7" name="7-Point Star 6"/>
          <p:cNvSpPr/>
          <p:nvPr/>
        </p:nvSpPr>
        <p:spPr>
          <a:xfrm>
            <a:off x="4452259" y="1828798"/>
            <a:ext cx="1426029" cy="1415143"/>
          </a:xfrm>
          <a:prstGeom prst="star7">
            <a:avLst>
              <a:gd name="adj" fmla="val 32408"/>
              <a:gd name="hf" fmla="val 102572"/>
              <a:gd name="vf" fmla="val 10521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.VnAvant" pitchFamily="34" charset="0"/>
              </a:rPr>
              <a:t>«</a:t>
            </a:r>
          </a:p>
        </p:txBody>
      </p:sp>
      <p:sp>
        <p:nvSpPr>
          <p:cNvPr id="11" name="7-Point Star 10"/>
          <p:cNvSpPr/>
          <p:nvPr/>
        </p:nvSpPr>
        <p:spPr>
          <a:xfrm>
            <a:off x="5878288" y="1828797"/>
            <a:ext cx="1426029" cy="1415143"/>
          </a:xfrm>
          <a:prstGeom prst="star7">
            <a:avLst>
              <a:gd name="adj" fmla="val 30945"/>
              <a:gd name="hf" fmla="val 102572"/>
              <a:gd name="vf" fmla="val 10521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4" name="7-Point Star 13"/>
          <p:cNvSpPr/>
          <p:nvPr/>
        </p:nvSpPr>
        <p:spPr>
          <a:xfrm>
            <a:off x="7304317" y="1839680"/>
            <a:ext cx="1426029" cy="1415143"/>
          </a:xfrm>
          <a:prstGeom prst="star7">
            <a:avLst>
              <a:gd name="adj" fmla="val 30945"/>
              <a:gd name="hf" fmla="val 102572"/>
              <a:gd name="vf" fmla="val 10521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.VnAvant" pitchFamily="34" charset="0"/>
              </a:rPr>
              <a:t>ª</a:t>
            </a:r>
          </a:p>
        </p:txBody>
      </p:sp>
      <p:sp>
        <p:nvSpPr>
          <p:cNvPr id="3" name="Rectangle 2"/>
          <p:cNvSpPr/>
          <p:nvPr/>
        </p:nvSpPr>
        <p:spPr>
          <a:xfrm>
            <a:off x="1986643" y="4343400"/>
            <a:ext cx="97334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.VnAvant" pitchFamily="34" charset="0"/>
              </a:rPr>
              <a:t>o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352800" y="4332514"/>
            <a:ext cx="99738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.VnAvant" pitchFamily="34" charset="0"/>
              </a:rPr>
              <a:t>¨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13014" y="4332514"/>
            <a:ext cx="97334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.VnAvant" pitchFamily="34" charset="0"/>
              </a:rPr>
              <a:t>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484916" y="4332514"/>
            <a:ext cx="97334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.VnAvant" pitchFamily="34" charset="0"/>
              </a:rPr>
              <a:t>ª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856519" y="4343400"/>
            <a:ext cx="97334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.VnAvant" pitchFamily="34" charset="0"/>
              </a:rPr>
              <a:t>«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293431" y="4332514"/>
            <a:ext cx="97334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.VnAvant" pitchFamily="34" charset="0"/>
              </a:rPr>
              <a:t>¬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71500" y="4191000"/>
            <a:ext cx="8001000" cy="1722060"/>
          </a:xfrm>
          <a:prstGeom prst="round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14800" y="2175970"/>
            <a:ext cx="2868339" cy="2957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974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81481E-6 C 0.00278 -0.04445 0.01875 -0.0845 0.03229 -0.12315 C 0.03541 -0.13195 0.03889 -0.13982 0.04219 -0.14815 C 0.04392 -0.15209 0.04375 -0.15811 0.04583 -0.16135 C 0.05069 -0.16852 0.05295 -0.16852 0.0585 -0.17061 C 0.0651 -0.17014 0.07187 -0.17014 0.07847 -0.16875 C 0.08437 -0.16737 0.09114 -0.16158 0.09722 -0.1595 C 0.10382 -0.15301 0.11076 -0.14607 0.11823 -0.14213 C 0.13229 -0.12639 0.14705 -0.1051 0.16441 -0.09862 C 0.18142 -0.08172 0.19201 -0.09329 0.20416 -0.10625 C 0.21094 -0.12593 0.20243 -0.14769 0.20677 -0.16875 C 0.20781 -0.17385 0.21649 -0.17524 0.21927 -0.17616 C 0.22309 -0.17524 0.22743 -0.17524 0.23038 -0.17061 L 0.39114 -0.16482 L 0.5408 -0.23519 L 0.59323 -0.38102 " pathEditMode="relative" rAng="0" ptsTypes="ffffffffffffAAAA">
                                      <p:cBhvr>
                                        <p:cTn id="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53" y="-1905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973 -0.17379 C 0.25938 -0.17819 0.30869 -0.18489 0.35799 -0.18812 C 0.37379 -0.18743 0.39028 -0.1872 0.40625 -0.18581 C 0.41928 -0.18489 0.4283 -0.17495 0.44046 -0.17148 C 0.44584 -0.16709 0.45226 -0.16386 0.45747 -0.15947 C 0.4599 -0.15739 0.46094 -0.15438 0.4632 -0.1523 C 0.46858 -0.14745 0.47622 -0.14375 0.48056 -0.13797 C 0.48907 -0.12665 0.5007 -0.11625 0.51181 -0.10654 C 0.51702 -0.09291 0.51233 -0.10123 0.53178 -0.08528 C 0.54862 -0.07095 0.5665 -0.05709 0.58889 -0.04923 C 0.59167 -0.04807 0.6132 -0.04437 0.61441 -0.04437 C 0.6441 -0.04599 0.6625 -0.04622 0.68855 -0.05408 C 0.72032 -0.052 0.73664 -0.05408 0.7599 -0.03467 C 0.76563 -0.02981 0.77119 -0.02496 0.77691 -0.02011 C 0.77987 -0.01803 0.78559 -0.01317 0.78559 -0.01294 C 0.78646 -0.01063 0.78681 -0.00809 0.78837 -0.00578 C 0.79063 -0.00231 0.79497 1.68015E-6 0.79705 0.0037 C 0.80139 0.01225 0.80278 0.02126 0.80556 0.03027 C 0.80782 0.03651 0.81129 0.04922 0.81129 0.04946 C 0.81025 0.06309 0.8099 0.07673 0.80834 0.09013 C 0.8066 0.10446 0.78872 0.11509 0.77987 0.12618 C 0.77657 0.14051 0.77049 0.14952 0.77691 0.16455 C 0.77865 0.16848 0.79011 0.17425 0.7941 0.17656 C 0.79775 0.18535 0.79445 0.18257 0.80261 0.1865 " pathEditMode="relative" rAng="0" ptsTypes="fffffffffffffffffffffffA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69" y="1728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9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0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5" grpId="0"/>
      <p:bldP spid="15" grpId="1"/>
      <p:bldP spid="16" grpId="0"/>
      <p:bldP spid="17" grpId="0"/>
      <p:bldP spid="17" grpId="1"/>
      <p:bldP spid="18" grpId="0"/>
      <p:bldP spid="18" grpId="1"/>
      <p:bldP spid="19" grpId="0"/>
      <p:bldP spid="19" grpId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544" y="32657"/>
            <a:ext cx="9144000" cy="6858000"/>
          </a:xfrm>
          <a:prstGeom prst="rect">
            <a:avLst/>
          </a:prstGeom>
        </p:spPr>
      </p:pic>
      <p:sp>
        <p:nvSpPr>
          <p:cNvPr id="5" name="Double Wave 4"/>
          <p:cNvSpPr/>
          <p:nvPr/>
        </p:nvSpPr>
        <p:spPr>
          <a:xfrm>
            <a:off x="1447799" y="228600"/>
            <a:ext cx="5715000" cy="1333500"/>
          </a:xfrm>
          <a:prstGeom prst="doubleWav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Cloud 11"/>
          <p:cNvSpPr/>
          <p:nvPr/>
        </p:nvSpPr>
        <p:spPr>
          <a:xfrm>
            <a:off x="125185" y="1915885"/>
            <a:ext cx="1828800" cy="1524000"/>
          </a:xfrm>
          <a:prstGeom prst="cloud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.VnAvant" pitchFamily="34" charset="0"/>
              </a:rPr>
              <a:t>e</a:t>
            </a:r>
            <a:endParaRPr lang="en-US" dirty="0"/>
          </a:p>
        </p:txBody>
      </p:sp>
      <p:sp>
        <p:nvSpPr>
          <p:cNvPr id="13" name="Cloud 12"/>
          <p:cNvSpPr/>
          <p:nvPr/>
        </p:nvSpPr>
        <p:spPr>
          <a:xfrm>
            <a:off x="2209800" y="1915885"/>
            <a:ext cx="1828800" cy="1524000"/>
          </a:xfrm>
          <a:prstGeom prst="cloud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Cloud 13"/>
          <p:cNvSpPr/>
          <p:nvPr/>
        </p:nvSpPr>
        <p:spPr>
          <a:xfrm>
            <a:off x="4528456" y="1959428"/>
            <a:ext cx="1828800" cy="1524000"/>
          </a:xfrm>
          <a:prstGeom prst="cloud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.VnAvant" pitchFamily="34" charset="0"/>
              </a:rPr>
              <a:t>e</a:t>
            </a:r>
            <a:endParaRPr lang="en-US" dirty="0"/>
          </a:p>
        </p:txBody>
      </p:sp>
      <p:sp>
        <p:nvSpPr>
          <p:cNvPr id="15" name="Cloud 14"/>
          <p:cNvSpPr/>
          <p:nvPr/>
        </p:nvSpPr>
        <p:spPr>
          <a:xfrm>
            <a:off x="6868888" y="1937657"/>
            <a:ext cx="1828800" cy="1524000"/>
          </a:xfrm>
          <a:prstGeom prst="cloud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.VnAvant" pitchFamily="34" charset="0"/>
              </a:rPr>
              <a:t>ª</a:t>
            </a: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223156" y="4419600"/>
            <a:ext cx="8610600" cy="2362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447799" y="4809369"/>
            <a:ext cx="10341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.VnAvant" pitchFamily="34" charset="0"/>
              </a:rPr>
              <a:t>e</a:t>
            </a:r>
            <a:endParaRPr lang="en-US" sz="9600" dirty="0"/>
          </a:p>
        </p:txBody>
      </p:sp>
      <p:sp>
        <p:nvSpPr>
          <p:cNvPr id="19" name="TextBox 18"/>
          <p:cNvSpPr txBox="1"/>
          <p:nvPr/>
        </p:nvSpPr>
        <p:spPr>
          <a:xfrm>
            <a:off x="2895600" y="4824639"/>
            <a:ext cx="10341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.VnAvant" pitchFamily="34" charset="0"/>
              </a:rPr>
              <a:t>ª</a:t>
            </a:r>
            <a:endParaRPr lang="en-US" sz="9600" dirty="0"/>
          </a:p>
        </p:txBody>
      </p:sp>
      <p:sp>
        <p:nvSpPr>
          <p:cNvPr id="20" name="TextBox 19"/>
          <p:cNvSpPr txBox="1"/>
          <p:nvPr/>
        </p:nvSpPr>
        <p:spPr>
          <a:xfrm>
            <a:off x="4305299" y="4824639"/>
            <a:ext cx="10341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.VnAvant" pitchFamily="34" charset="0"/>
              </a:rPr>
              <a:t>©</a:t>
            </a:r>
            <a:endParaRPr lang="en-US" sz="9600" dirty="0"/>
          </a:p>
        </p:txBody>
      </p:sp>
      <p:sp>
        <p:nvSpPr>
          <p:cNvPr id="21" name="TextBox 20"/>
          <p:cNvSpPr txBox="1"/>
          <p:nvPr/>
        </p:nvSpPr>
        <p:spPr>
          <a:xfrm>
            <a:off x="5834744" y="4809369"/>
            <a:ext cx="10341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.VnAvant" pitchFamily="34" charset="0"/>
              </a:rPr>
              <a:t>«</a:t>
            </a:r>
            <a:endParaRPr lang="en-US" sz="9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43400" y="655295"/>
            <a:ext cx="2487339" cy="2564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146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4 -0.12106 C -0.01753 -0.19351 -0.03663 -0.22592 0.00191 -0.23356 C -0.01128 -0.26157 -0.03733 -0.26944 -0.05642 -0.2875 C -0.05608 -0.28912 -0.05625 -0.29143 -0.05521 -0.29236 C -0.05156 -0.29583 -0.03542 -0.30162 -0.03142 -0.30231 C -0.02674 -0.30671 -0.02153 -0.31064 -0.01597 -0.3125 C -0.0026 -0.32523 -0.00799 -0.31574 -0.01007 -0.35277 C -0.01059 -0.36157 -0.01094 -0.3574 -0.01354 -0.36435 C -0.01684 -0.37361 -0.01892 -0.38379 -0.02187 -0.39328 C -0.02431 -0.40092 -0.02778 -0.40902 -0.02778 -0.41782 " pathEditMode="relative" rAng="0" ptsTypes="fffffffffA">
                                      <p:cBhvr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5" y="-1483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722 0.23943 C 0.21094 0.24359 0.17656 0.24012 0.21233 0.25168 C 0.22031 0.25884 0.22552 0.26577 0.2309 0.27664 C 0.23542 0.31038 0.23698 0.31477 0.2309 0.3633 C 0.22969 0.37231 0.22344 0.37925 0.2217 0.38803 C 0.21684 0.41276 0.22222 0.3871 0.21458 0.41576 C 0.21285 0.422 0.21007 0.43448 0.21007 0.43471 C 0.21181 0.45366 0.21233 0.46476 0.21927 0.48093 C 0.22517 0.49457 0.22535 0.49133 0.23785 0.50243 C 0.25521 0.51768 0.23924 0.51907 0.2658 0.5334 C 0.28021 0.54102 0.29271 0.55281 0.30764 0.55836 C 0.32031 0.56321 0.3342 0.5676 0.34722 0.5706 C 0.35729 0.57291 0.37743 0.57684 0.37743 0.57707 C 0.4 0.57569 0.42257 0.57546 0.44497 0.57361 C 0.45052 0.57315 0.45625 0.56644 0.46111 0.56436 C 0.46719 0.56159 0.47986 0.55836 0.47986 0.55859 C 0.49097 0.55073 0.4974 0.54865 0.51007 0.54588 C 0.52101 0.54102 0.53056 0.53871 0.54202 0.53663 C 0.56979 0.52392 0.60226 0.526 0.6309 0.52415 C 0.66719 0.51745 0.70556 0.51468 0.74254 0.5119 C 0.75868 0.50428 0.74132 0.51167 0.77274 0.50566 C 0.79688 0.50104 0.82014 0.48925 0.84497 0.48394 C 0.85382 0.47608 0.86354 0.47469 0.87274 0.46845 C 0.88368 0.46129 0.89479 0.44997 0.90764 0.44997 " pathEditMode="relative" rAng="0" ptsTypes="fffffffffffffffffffffffA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21" y="16871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18" grpId="1"/>
      <p:bldP spid="19" grpId="0"/>
      <p:bldP spid="20" grpId="0"/>
      <p:bldP spid="20" grpId="1"/>
      <p:bldP spid="21" grpId="0"/>
      <p:bldP spid="21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223"/>
            <a:ext cx="9100458" cy="6825344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5" name="Double Wave 4"/>
          <p:cNvSpPr/>
          <p:nvPr/>
        </p:nvSpPr>
        <p:spPr>
          <a:xfrm>
            <a:off x="1447799" y="228600"/>
            <a:ext cx="5715000" cy="1333500"/>
          </a:xfrm>
          <a:prstGeom prst="doubleWav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un 5"/>
          <p:cNvSpPr/>
          <p:nvPr/>
        </p:nvSpPr>
        <p:spPr>
          <a:xfrm>
            <a:off x="21771" y="1888668"/>
            <a:ext cx="1371600" cy="1268805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0000"/>
                </a:solidFill>
                <a:latin typeface=".VnAvant" pitchFamily="34" charset="0"/>
              </a:rPr>
              <a:t>ª</a:t>
            </a:r>
          </a:p>
        </p:txBody>
      </p:sp>
      <p:sp>
        <p:nvSpPr>
          <p:cNvPr id="16" name="Sun 15"/>
          <p:cNvSpPr/>
          <p:nvPr/>
        </p:nvSpPr>
        <p:spPr>
          <a:xfrm>
            <a:off x="1600200" y="1866897"/>
            <a:ext cx="1371600" cy="1268805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0000"/>
                </a:solidFill>
                <a:latin typeface=".VnAvant" pitchFamily="34" charset="0"/>
              </a:rPr>
              <a:t>e</a:t>
            </a:r>
          </a:p>
        </p:txBody>
      </p:sp>
      <p:sp>
        <p:nvSpPr>
          <p:cNvPr id="22" name="Sun 21"/>
          <p:cNvSpPr/>
          <p:nvPr/>
        </p:nvSpPr>
        <p:spPr>
          <a:xfrm>
            <a:off x="3048000" y="1932420"/>
            <a:ext cx="1371600" cy="1170408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0000"/>
                </a:solidFill>
                <a:latin typeface=".VnAvant" pitchFamily="34" charset="0"/>
              </a:rPr>
              <a:t>e</a:t>
            </a:r>
          </a:p>
        </p:txBody>
      </p:sp>
      <p:sp>
        <p:nvSpPr>
          <p:cNvPr id="23" name="Sun 22"/>
          <p:cNvSpPr/>
          <p:nvPr/>
        </p:nvSpPr>
        <p:spPr>
          <a:xfrm>
            <a:off x="4561112" y="1883222"/>
            <a:ext cx="1371600" cy="1268805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0000"/>
                </a:solidFill>
                <a:latin typeface=".VnAvant" pitchFamily="34" charset="0"/>
              </a:rPr>
              <a:t>ª</a:t>
            </a:r>
          </a:p>
        </p:txBody>
      </p:sp>
      <p:sp>
        <p:nvSpPr>
          <p:cNvPr id="24" name="Sun 23"/>
          <p:cNvSpPr/>
          <p:nvPr/>
        </p:nvSpPr>
        <p:spPr>
          <a:xfrm>
            <a:off x="6096000" y="1902276"/>
            <a:ext cx="1371600" cy="1268805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5" name="Sun 24"/>
          <p:cNvSpPr/>
          <p:nvPr/>
        </p:nvSpPr>
        <p:spPr>
          <a:xfrm>
            <a:off x="7543800" y="1902277"/>
            <a:ext cx="1371600" cy="1268805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0000"/>
                </a:solidFill>
                <a:latin typeface=".VnAvant" pitchFamily="34" charset="0"/>
              </a:rPr>
              <a:t>e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571500" y="4191000"/>
            <a:ext cx="8001000" cy="1722060"/>
          </a:xfrm>
          <a:prstGeom prst="round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14400" y="4495800"/>
            <a:ext cx="91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0000"/>
                </a:solidFill>
                <a:latin typeface=".VnAvant" pitchFamily="34" charset="0"/>
              </a:rPr>
              <a:t>o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086600" y="4495799"/>
            <a:ext cx="91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0000"/>
                </a:solidFill>
                <a:latin typeface=".VnAvant" pitchFamily="34" charset="0"/>
              </a:rPr>
              <a:t>ª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638800" y="4451865"/>
            <a:ext cx="91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0000"/>
                </a:solidFill>
                <a:latin typeface=".VnAvant" pitchFamily="34" charset="0"/>
              </a:rPr>
              <a:t>e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272642" y="4495798"/>
            <a:ext cx="91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0000"/>
                </a:solidFill>
                <a:latin typeface=".VnAvant" pitchFamily="34" charset="0"/>
              </a:rPr>
              <a:t>¬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200400" y="4495800"/>
            <a:ext cx="91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0000"/>
                </a:solidFill>
                <a:latin typeface=".VnAvant" pitchFamily="34" charset="0"/>
              </a:rPr>
              <a:t>©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035628" y="4506686"/>
            <a:ext cx="91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0000"/>
                </a:solidFill>
                <a:latin typeface=".VnAvant" pitchFamily="34" charset="0"/>
              </a:rPr>
              <a:t>a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52999" y="587729"/>
            <a:ext cx="2971800" cy="306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158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3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4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76 -0.09375 C 0.01389 -0.1074 0.01267 -0.12361 0.01389 -0.13796 C 0.01406 -0.15277 0.01423 -0.16736 0.01493 -0.18194 C 0.0151 -0.18379 0.0158 -0.18541 0.01597 -0.18703 C 0.01684 -0.19259 0.01597 -0.19884 0.01823 -0.20324 C 0.02083 -0.20833 0.02517 -0.2074 0.02882 -0.20833 C 0.03732 -0.21273 0.03298 -0.21111 0.04184 -0.21296 C 0.04427 -0.21435 0.04705 -0.21412 0.0493 -0.21643 C 0.05139 -0.21851 0.05208 -0.22291 0.05347 -0.22615 C 0.05486 -0.23263 0.05659 -0.23773 0.05764 -0.24421 C 0.05833 -0.24861 0.05989 -0.2574 0.05989 -0.25717 C 0.06024 -0.26458 0.06076 -0.27129 0.06093 -0.27847 C 0.06146 -0.29328 0.06146 -0.30787 0.06215 -0.32268 C 0.06267 -0.33657 0.06632 -0.3493 0.06632 -0.36342 L 0.075 -0.3699 " pathEditMode="relative" rAng="0" ptsTypes="fffffffffffffAA">
                                      <p:cBhvr>
                                        <p:cTn id="9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12" y="-138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247 0.32378 C 0.02136 0.34365 0.02292 0.34365 0.01858 0.36723 C 0.01736 0.37347 0.01389 0.38572 0.01389 0.38595 C 0.01476 0.40328 0.0125 0.44557 0.02778 0.46013 C 0.03316 0.46522 0.03854 0.47053 0.0441 0.47562 C 0.04636 0.4777 0.05104 0.48186 0.05104 0.48209 C 0.05782 0.49526 0.06302 0.49364 0.07431 0.50034 C 0.08837 0.50866 0.10122 0.51675 0.11615 0.52207 C 0.12466 0.52091 0.13334 0.52045 0.14184 0.51883 C 0.14983 0.51722 0.16233 0.50497 0.16736 0.50335 C 0.18282 0.4985 0.17361 0.50081 0.19532 0.49734 C 0.21441 0.48879 0.20434 0.49202 0.22552 0.48786 C 0.25695 0.48925 0.29045 0.48324 0.32084 0.49734 C 0.32396 0.5015 0.32726 0.5052 0.33021 0.50959 C 0.33212 0.51236 0.33299 0.51629 0.3349 0.51883 C 0.34219 0.52831 0.35174 0.53663 0.36042 0.54356 C 0.37379 0.5676 0.39098 0.57823 0.41164 0.58701 C 0.43091 0.58609 0.45035 0.58724 0.46962 0.58401 C 0.48091 0.58216 0.49132 0.57569 0.50226 0.57153 C 0.52396 0.56321 0.54618 0.5572 0.56736 0.5468 C 0.58021 0.54056 0.58855 0.53432 0.60226 0.53131 C 0.61111 0.52715 0.61927 0.52461 0.62778 0.51883 C 0.65295 0.52091 0.67205 0.52322 0.69532 0.53131 C 0.70226 0.53016 0.7092 0.5297 0.71615 0.52808 C 0.7224 0.52669 0.7349 0.52207 0.7349 0.5223 C 0.74601 0.51098 0.75747 0.50843 0.76962 0.50034 C 0.78021 0.49318 0.78611 0.48555 0.79757 0.48186 C 0.80851 0.47261 0.81823 0.46244 0.83021 0.4569 C 0.83855 0.44858 0.84705 0.4428 0.85573 0.4354 C 0.86441 0.41761 0.85539 0.43194 0.86736 0.42292 C 0.89098 0.40536 0.87257 0.41414 0.88837 0.40744 C 0.89636 0.39681 0.89202 0.3982 0.9 0.3982 " pathEditMode="relative" rAng="0" ptsTypes="fffffffffffffffffffffffffffffffA">
                                      <p:cBhvr>
                                        <p:cTn id="9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78" y="13173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6" dur="250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7" dur="250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8" dur="250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250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6" grpId="1" animBg="1"/>
      <p:bldP spid="7" grpId="0"/>
      <p:bldP spid="7" grpId="1"/>
      <p:bldP spid="7" grpId="2"/>
      <p:bldP spid="34" grpId="0"/>
      <p:bldP spid="34" grpId="1"/>
      <p:bldP spid="34" grpId="2"/>
      <p:bldP spid="35" grpId="0"/>
      <p:bldP spid="35" grpId="1"/>
      <p:bldP spid="36" grpId="0"/>
      <p:bldP spid="36" grpId="1"/>
      <p:bldP spid="36" grpId="2"/>
      <p:bldP spid="37" grpId="0"/>
      <p:bldP spid="37" grpId="1"/>
      <p:bldP spid="37" grpId="2"/>
      <p:bldP spid="38" grpId="0"/>
      <p:bldP spid="38" grpId="1"/>
      <p:bldP spid="38" grpId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" y="-10886"/>
            <a:ext cx="9122229" cy="6841672"/>
          </a:xfrm>
        </p:spPr>
      </p:pic>
      <p:sp>
        <p:nvSpPr>
          <p:cNvPr id="6" name="Curved Down Ribbon 5"/>
          <p:cNvSpPr/>
          <p:nvPr/>
        </p:nvSpPr>
        <p:spPr>
          <a:xfrm>
            <a:off x="0" y="762000"/>
            <a:ext cx="9144000" cy="3124200"/>
          </a:xfrm>
          <a:prstGeom prst="ellipseRibbon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00B050"/>
                </a:solidFill>
                <a:latin typeface=".VnAvantH" pitchFamily="34" charset="0"/>
              </a:rPr>
              <a:t>T</a:t>
            </a:r>
            <a:r>
              <a:rPr lang="en-US" sz="4000" b="1" dirty="0" err="1">
                <a:solidFill>
                  <a:srgbClr val="00B050"/>
                </a:solidFill>
                <a:latin typeface=".VnAvant" pitchFamily="34" charset="0"/>
              </a:rPr>
              <a:t>rß</a:t>
            </a:r>
            <a:r>
              <a:rPr lang="en-US" sz="4000" b="1" dirty="0">
                <a:solidFill>
                  <a:srgbClr val="00B05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.VnAvant" pitchFamily="34" charset="0"/>
              </a:rPr>
              <a:t>ch¬i</a:t>
            </a:r>
            <a:r>
              <a:rPr lang="en-US" sz="4000" b="1" dirty="0">
                <a:solidFill>
                  <a:srgbClr val="00B050"/>
                </a:solidFill>
                <a:latin typeface=".VnAvant" pitchFamily="34" charset="0"/>
              </a:rPr>
              <a:t>:</a:t>
            </a:r>
            <a:endParaRPr lang="en-US" sz="4000" b="1" dirty="0">
              <a:solidFill>
                <a:srgbClr val="00B050"/>
              </a:solidFill>
              <a:latin typeface=".VnAvantH" pitchFamily="34" charset="0"/>
            </a:endParaRPr>
          </a:p>
          <a:p>
            <a:pPr algn="ctr"/>
            <a:r>
              <a:rPr lang="en-US" sz="4800" b="1" dirty="0" err="1">
                <a:solidFill>
                  <a:srgbClr val="FF0000"/>
                </a:solidFill>
                <a:latin typeface=".VnAvantH" pitchFamily="34" charset="0"/>
              </a:rPr>
              <a:t>zÝch</a:t>
            </a:r>
            <a:r>
              <a:rPr lang="en-US" sz="4800" b="1" dirty="0">
                <a:solidFill>
                  <a:srgbClr val="FF0000"/>
                </a:solidFill>
                <a:latin typeface=".VnAvantH" pitchFamily="34" charset="0"/>
              </a:rPr>
              <a:t> z¾c </a:t>
            </a:r>
            <a:r>
              <a:rPr lang="en-US" sz="4800" b="1" dirty="0" err="1">
                <a:solidFill>
                  <a:srgbClr val="FF0000"/>
                </a:solidFill>
                <a:latin typeface=".VnAvantH" pitchFamily="34" charset="0"/>
              </a:rPr>
              <a:t>cïng</a:t>
            </a:r>
            <a:r>
              <a:rPr lang="en-US" sz="4800" b="1" dirty="0">
                <a:solidFill>
                  <a:srgbClr val="FF0000"/>
                </a:solidFill>
                <a:latin typeface=".VnAvantH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.VnAvantH" pitchFamily="34" charset="0"/>
              </a:rPr>
              <a:t>bÐ</a:t>
            </a:r>
            <a:r>
              <a:rPr lang="en-US" sz="4800" b="1" dirty="0">
                <a:solidFill>
                  <a:srgbClr val="FF0000"/>
                </a:solidFill>
                <a:latin typeface=".VnAvantH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.VnAvantH" pitchFamily="34" charset="0"/>
              </a:rPr>
              <a:t>yªu</a:t>
            </a:r>
            <a:endParaRPr lang="en-US" sz="4800" b="1" dirty="0">
              <a:solidFill>
                <a:srgbClr val="FF0000"/>
              </a:solidFill>
              <a:latin typeface=".VnAvantH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957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-228600"/>
            <a:ext cx="9144000" cy="6858000"/>
          </a:xfrm>
          <a:prstGeom prst="rect">
            <a:avLst/>
          </a:prstGeom>
          <a:solidFill>
            <a:srgbClr val="EEEA3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8000">
              <a:solidFill>
                <a:schemeClr val="accent2"/>
              </a:solidFill>
              <a:latin typeface=".VnAvant" pitchFamily="34" charset="0"/>
            </a:endParaRPr>
          </a:p>
        </p:txBody>
      </p:sp>
      <p:sp>
        <p:nvSpPr>
          <p:cNvPr id="158723" name="Rectangle 3"/>
          <p:cNvSpPr>
            <a:spLocks noChangeArrowheads="1"/>
          </p:cNvSpPr>
          <p:nvPr/>
        </p:nvSpPr>
        <p:spPr bwMode="auto">
          <a:xfrm>
            <a:off x="152400" y="914400"/>
            <a:ext cx="8839200" cy="5715000"/>
          </a:xfrm>
          <a:prstGeom prst="rect">
            <a:avLst/>
          </a:prstGeom>
          <a:solidFill>
            <a:srgbClr val="43E15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724" name="Line 4"/>
          <p:cNvSpPr>
            <a:spLocks noChangeShapeType="1"/>
          </p:cNvSpPr>
          <p:nvPr/>
        </p:nvSpPr>
        <p:spPr bwMode="auto">
          <a:xfrm>
            <a:off x="5334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8725" name="Line 5"/>
          <p:cNvSpPr>
            <a:spLocks noChangeShapeType="1"/>
          </p:cNvSpPr>
          <p:nvPr/>
        </p:nvSpPr>
        <p:spPr bwMode="auto">
          <a:xfrm>
            <a:off x="3276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8726" name="Line 6"/>
          <p:cNvSpPr>
            <a:spLocks noChangeShapeType="1"/>
          </p:cNvSpPr>
          <p:nvPr/>
        </p:nvSpPr>
        <p:spPr bwMode="auto">
          <a:xfrm>
            <a:off x="3657600" y="1143000"/>
            <a:ext cx="7620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8727" name="Line 7"/>
          <p:cNvSpPr>
            <a:spLocks noChangeShapeType="1"/>
          </p:cNvSpPr>
          <p:nvPr/>
        </p:nvSpPr>
        <p:spPr bwMode="auto">
          <a:xfrm>
            <a:off x="4038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8728" name="Line 8"/>
          <p:cNvSpPr>
            <a:spLocks noChangeShapeType="1"/>
          </p:cNvSpPr>
          <p:nvPr/>
        </p:nvSpPr>
        <p:spPr bwMode="auto">
          <a:xfrm>
            <a:off x="4419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8729" name="Line 9"/>
          <p:cNvSpPr>
            <a:spLocks noChangeShapeType="1"/>
          </p:cNvSpPr>
          <p:nvPr/>
        </p:nvSpPr>
        <p:spPr bwMode="auto">
          <a:xfrm>
            <a:off x="4876800" y="1143000"/>
            <a:ext cx="7620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8730" name="Line 10"/>
          <p:cNvSpPr>
            <a:spLocks noChangeShapeType="1"/>
          </p:cNvSpPr>
          <p:nvPr/>
        </p:nvSpPr>
        <p:spPr bwMode="auto">
          <a:xfrm>
            <a:off x="5334000" y="1066800"/>
            <a:ext cx="7620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8731" name="Line 11"/>
          <p:cNvSpPr>
            <a:spLocks noChangeShapeType="1"/>
          </p:cNvSpPr>
          <p:nvPr/>
        </p:nvSpPr>
        <p:spPr bwMode="auto">
          <a:xfrm>
            <a:off x="57150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8732" name="Line 12"/>
          <p:cNvSpPr>
            <a:spLocks noChangeShapeType="1"/>
          </p:cNvSpPr>
          <p:nvPr/>
        </p:nvSpPr>
        <p:spPr bwMode="auto">
          <a:xfrm>
            <a:off x="6172200" y="1143000"/>
            <a:ext cx="7620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8733" name="Line 13"/>
          <p:cNvSpPr>
            <a:spLocks noChangeShapeType="1"/>
          </p:cNvSpPr>
          <p:nvPr/>
        </p:nvSpPr>
        <p:spPr bwMode="auto">
          <a:xfrm>
            <a:off x="66294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8734" name="Line 14"/>
          <p:cNvSpPr>
            <a:spLocks noChangeShapeType="1"/>
          </p:cNvSpPr>
          <p:nvPr/>
        </p:nvSpPr>
        <p:spPr bwMode="auto">
          <a:xfrm>
            <a:off x="7086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8735" name="Line 15"/>
          <p:cNvSpPr>
            <a:spLocks noChangeShapeType="1"/>
          </p:cNvSpPr>
          <p:nvPr/>
        </p:nvSpPr>
        <p:spPr bwMode="auto">
          <a:xfrm>
            <a:off x="7467600" y="1143000"/>
            <a:ext cx="7620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8736" name="Line 16"/>
          <p:cNvSpPr>
            <a:spLocks noChangeShapeType="1"/>
          </p:cNvSpPr>
          <p:nvPr/>
        </p:nvSpPr>
        <p:spPr bwMode="auto">
          <a:xfrm>
            <a:off x="7848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8737" name="Line 17"/>
          <p:cNvSpPr>
            <a:spLocks noChangeShapeType="1"/>
          </p:cNvSpPr>
          <p:nvPr/>
        </p:nvSpPr>
        <p:spPr bwMode="auto">
          <a:xfrm>
            <a:off x="8229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8738" name="Line 18"/>
          <p:cNvSpPr>
            <a:spLocks noChangeShapeType="1"/>
          </p:cNvSpPr>
          <p:nvPr/>
        </p:nvSpPr>
        <p:spPr bwMode="auto">
          <a:xfrm>
            <a:off x="8610600" y="1066800"/>
            <a:ext cx="7620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8739" name="Line 19"/>
          <p:cNvSpPr>
            <a:spLocks noChangeShapeType="1"/>
          </p:cNvSpPr>
          <p:nvPr/>
        </p:nvSpPr>
        <p:spPr bwMode="auto">
          <a:xfrm>
            <a:off x="1371600" y="1143000"/>
            <a:ext cx="7620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8740" name="Line 20"/>
          <p:cNvSpPr>
            <a:spLocks noChangeShapeType="1"/>
          </p:cNvSpPr>
          <p:nvPr/>
        </p:nvSpPr>
        <p:spPr bwMode="auto">
          <a:xfrm>
            <a:off x="1752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8741" name="Line 21"/>
          <p:cNvSpPr>
            <a:spLocks noChangeShapeType="1"/>
          </p:cNvSpPr>
          <p:nvPr/>
        </p:nvSpPr>
        <p:spPr bwMode="auto">
          <a:xfrm>
            <a:off x="2133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8742" name="Line 22"/>
          <p:cNvSpPr>
            <a:spLocks noChangeShapeType="1"/>
          </p:cNvSpPr>
          <p:nvPr/>
        </p:nvSpPr>
        <p:spPr bwMode="auto">
          <a:xfrm>
            <a:off x="2514600" y="1143000"/>
            <a:ext cx="7620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8743" name="Line 23"/>
          <p:cNvSpPr>
            <a:spLocks noChangeShapeType="1"/>
          </p:cNvSpPr>
          <p:nvPr/>
        </p:nvSpPr>
        <p:spPr bwMode="auto">
          <a:xfrm>
            <a:off x="2895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8744" name="Line 24"/>
          <p:cNvSpPr>
            <a:spLocks noChangeShapeType="1"/>
          </p:cNvSpPr>
          <p:nvPr/>
        </p:nvSpPr>
        <p:spPr bwMode="auto">
          <a:xfrm>
            <a:off x="914400" y="1143000"/>
            <a:ext cx="7620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8745" name="Line 25"/>
          <p:cNvSpPr>
            <a:spLocks noChangeShapeType="1"/>
          </p:cNvSpPr>
          <p:nvPr/>
        </p:nvSpPr>
        <p:spPr bwMode="auto">
          <a:xfrm>
            <a:off x="152400" y="19812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8746" name="Line 26"/>
          <p:cNvSpPr>
            <a:spLocks noChangeShapeType="1"/>
          </p:cNvSpPr>
          <p:nvPr/>
        </p:nvSpPr>
        <p:spPr bwMode="auto">
          <a:xfrm>
            <a:off x="152400" y="17526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8747" name="Line 27"/>
          <p:cNvSpPr>
            <a:spLocks noChangeShapeType="1"/>
          </p:cNvSpPr>
          <p:nvPr/>
        </p:nvSpPr>
        <p:spPr bwMode="auto">
          <a:xfrm>
            <a:off x="152400" y="22860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8748" name="Line 28"/>
          <p:cNvSpPr>
            <a:spLocks noChangeShapeType="1"/>
          </p:cNvSpPr>
          <p:nvPr/>
        </p:nvSpPr>
        <p:spPr bwMode="auto">
          <a:xfrm>
            <a:off x="152400" y="25908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8749" name="Line 29"/>
          <p:cNvSpPr>
            <a:spLocks noChangeShapeType="1"/>
          </p:cNvSpPr>
          <p:nvPr/>
        </p:nvSpPr>
        <p:spPr bwMode="auto">
          <a:xfrm>
            <a:off x="152400" y="28956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8750" name="Line 30"/>
          <p:cNvSpPr>
            <a:spLocks noChangeShapeType="1"/>
          </p:cNvSpPr>
          <p:nvPr/>
        </p:nvSpPr>
        <p:spPr bwMode="auto">
          <a:xfrm>
            <a:off x="152400" y="32004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8751" name="Line 31"/>
          <p:cNvSpPr>
            <a:spLocks noChangeShapeType="1"/>
          </p:cNvSpPr>
          <p:nvPr/>
        </p:nvSpPr>
        <p:spPr bwMode="auto">
          <a:xfrm>
            <a:off x="152400" y="35052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8752" name="Line 32"/>
          <p:cNvSpPr>
            <a:spLocks noChangeShapeType="1"/>
          </p:cNvSpPr>
          <p:nvPr/>
        </p:nvSpPr>
        <p:spPr bwMode="auto">
          <a:xfrm>
            <a:off x="152400" y="38100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8753" name="Line 33"/>
          <p:cNvSpPr>
            <a:spLocks noChangeShapeType="1"/>
          </p:cNvSpPr>
          <p:nvPr/>
        </p:nvSpPr>
        <p:spPr bwMode="auto">
          <a:xfrm>
            <a:off x="152400" y="41148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8754" name="Line 34"/>
          <p:cNvSpPr>
            <a:spLocks noChangeShapeType="1"/>
          </p:cNvSpPr>
          <p:nvPr/>
        </p:nvSpPr>
        <p:spPr bwMode="auto">
          <a:xfrm>
            <a:off x="152400" y="44196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8755" name="Line 35"/>
          <p:cNvSpPr>
            <a:spLocks noChangeShapeType="1"/>
          </p:cNvSpPr>
          <p:nvPr/>
        </p:nvSpPr>
        <p:spPr bwMode="auto">
          <a:xfrm>
            <a:off x="152400" y="48006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8756" name="Line 36"/>
          <p:cNvSpPr>
            <a:spLocks noChangeShapeType="1"/>
          </p:cNvSpPr>
          <p:nvPr/>
        </p:nvSpPr>
        <p:spPr bwMode="auto">
          <a:xfrm>
            <a:off x="152400" y="51816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8757" name="Line 37"/>
          <p:cNvSpPr>
            <a:spLocks noChangeShapeType="1"/>
          </p:cNvSpPr>
          <p:nvPr/>
        </p:nvSpPr>
        <p:spPr bwMode="auto">
          <a:xfrm>
            <a:off x="152400" y="55626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8758" name="Line 38"/>
          <p:cNvSpPr>
            <a:spLocks noChangeShapeType="1"/>
          </p:cNvSpPr>
          <p:nvPr/>
        </p:nvSpPr>
        <p:spPr bwMode="auto">
          <a:xfrm>
            <a:off x="152400" y="14478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8759" name="Oval 39"/>
          <p:cNvSpPr>
            <a:spLocks noChangeArrowheads="1"/>
          </p:cNvSpPr>
          <p:nvPr/>
        </p:nvSpPr>
        <p:spPr bwMode="auto">
          <a:xfrm>
            <a:off x="1676400" y="16002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760" name="Oval 40"/>
          <p:cNvSpPr>
            <a:spLocks noChangeArrowheads="1"/>
          </p:cNvSpPr>
          <p:nvPr/>
        </p:nvSpPr>
        <p:spPr bwMode="auto">
          <a:xfrm>
            <a:off x="8610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761" name="Oval 41"/>
          <p:cNvSpPr>
            <a:spLocks noChangeArrowheads="1"/>
          </p:cNvSpPr>
          <p:nvPr/>
        </p:nvSpPr>
        <p:spPr bwMode="auto">
          <a:xfrm>
            <a:off x="7848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762" name="Oval 42"/>
          <p:cNvSpPr>
            <a:spLocks noChangeArrowheads="1"/>
          </p:cNvSpPr>
          <p:nvPr/>
        </p:nvSpPr>
        <p:spPr bwMode="auto">
          <a:xfrm>
            <a:off x="7086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763" name="Oval 43"/>
          <p:cNvSpPr>
            <a:spLocks noChangeArrowheads="1"/>
          </p:cNvSpPr>
          <p:nvPr/>
        </p:nvSpPr>
        <p:spPr bwMode="auto">
          <a:xfrm>
            <a:off x="61722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764" name="Oval 44"/>
          <p:cNvSpPr>
            <a:spLocks noChangeArrowheads="1"/>
          </p:cNvSpPr>
          <p:nvPr/>
        </p:nvSpPr>
        <p:spPr bwMode="auto">
          <a:xfrm>
            <a:off x="53340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765" name="Oval 45"/>
          <p:cNvSpPr>
            <a:spLocks noChangeArrowheads="1"/>
          </p:cNvSpPr>
          <p:nvPr/>
        </p:nvSpPr>
        <p:spPr bwMode="auto">
          <a:xfrm>
            <a:off x="4419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766" name="Oval 46"/>
          <p:cNvSpPr>
            <a:spLocks noChangeArrowheads="1"/>
          </p:cNvSpPr>
          <p:nvPr/>
        </p:nvSpPr>
        <p:spPr bwMode="auto">
          <a:xfrm>
            <a:off x="3657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767" name="Oval 47"/>
          <p:cNvSpPr>
            <a:spLocks noChangeArrowheads="1"/>
          </p:cNvSpPr>
          <p:nvPr/>
        </p:nvSpPr>
        <p:spPr bwMode="auto">
          <a:xfrm>
            <a:off x="2895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768" name="Oval 48"/>
          <p:cNvSpPr>
            <a:spLocks noChangeArrowheads="1"/>
          </p:cNvSpPr>
          <p:nvPr/>
        </p:nvSpPr>
        <p:spPr bwMode="auto">
          <a:xfrm>
            <a:off x="2133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769" name="Oval 49"/>
          <p:cNvSpPr>
            <a:spLocks noChangeArrowheads="1"/>
          </p:cNvSpPr>
          <p:nvPr/>
        </p:nvSpPr>
        <p:spPr bwMode="auto">
          <a:xfrm>
            <a:off x="4572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770" name="Oval 50"/>
          <p:cNvSpPr>
            <a:spLocks noChangeArrowheads="1"/>
          </p:cNvSpPr>
          <p:nvPr/>
        </p:nvSpPr>
        <p:spPr bwMode="auto">
          <a:xfrm>
            <a:off x="1371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771" name="Oval 51"/>
          <p:cNvSpPr>
            <a:spLocks noChangeArrowheads="1"/>
          </p:cNvSpPr>
          <p:nvPr/>
        </p:nvSpPr>
        <p:spPr bwMode="auto">
          <a:xfrm>
            <a:off x="8839200" y="54102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772" name="Oval 52"/>
          <p:cNvSpPr>
            <a:spLocks noChangeArrowheads="1"/>
          </p:cNvSpPr>
          <p:nvPr/>
        </p:nvSpPr>
        <p:spPr bwMode="auto">
          <a:xfrm>
            <a:off x="82296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773" name="Oval 53"/>
          <p:cNvSpPr>
            <a:spLocks noChangeArrowheads="1"/>
          </p:cNvSpPr>
          <p:nvPr/>
        </p:nvSpPr>
        <p:spPr bwMode="auto">
          <a:xfrm>
            <a:off x="74676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774" name="Oval 54"/>
          <p:cNvSpPr>
            <a:spLocks noChangeArrowheads="1"/>
          </p:cNvSpPr>
          <p:nvPr/>
        </p:nvSpPr>
        <p:spPr bwMode="auto">
          <a:xfrm>
            <a:off x="66294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775" name="Oval 55"/>
          <p:cNvSpPr>
            <a:spLocks noChangeArrowheads="1"/>
          </p:cNvSpPr>
          <p:nvPr/>
        </p:nvSpPr>
        <p:spPr bwMode="auto">
          <a:xfrm>
            <a:off x="57150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776" name="Oval 56"/>
          <p:cNvSpPr>
            <a:spLocks noChangeArrowheads="1"/>
          </p:cNvSpPr>
          <p:nvPr/>
        </p:nvSpPr>
        <p:spPr bwMode="auto">
          <a:xfrm>
            <a:off x="4876800" y="54102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777" name="Oval 57"/>
          <p:cNvSpPr>
            <a:spLocks noChangeArrowheads="1"/>
          </p:cNvSpPr>
          <p:nvPr/>
        </p:nvSpPr>
        <p:spPr bwMode="auto">
          <a:xfrm>
            <a:off x="40386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778" name="Oval 58"/>
          <p:cNvSpPr>
            <a:spLocks noChangeArrowheads="1"/>
          </p:cNvSpPr>
          <p:nvPr/>
        </p:nvSpPr>
        <p:spPr bwMode="auto">
          <a:xfrm>
            <a:off x="32004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779" name="Oval 59"/>
          <p:cNvSpPr>
            <a:spLocks noChangeArrowheads="1"/>
          </p:cNvSpPr>
          <p:nvPr/>
        </p:nvSpPr>
        <p:spPr bwMode="auto">
          <a:xfrm>
            <a:off x="25146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780" name="Oval 60"/>
          <p:cNvSpPr>
            <a:spLocks noChangeArrowheads="1"/>
          </p:cNvSpPr>
          <p:nvPr/>
        </p:nvSpPr>
        <p:spPr bwMode="auto">
          <a:xfrm>
            <a:off x="17526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781" name="Oval 61"/>
          <p:cNvSpPr>
            <a:spLocks noChangeArrowheads="1"/>
          </p:cNvSpPr>
          <p:nvPr/>
        </p:nvSpPr>
        <p:spPr bwMode="auto">
          <a:xfrm>
            <a:off x="9144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782" name="Oval 62"/>
          <p:cNvSpPr>
            <a:spLocks noChangeArrowheads="1"/>
          </p:cNvSpPr>
          <p:nvPr/>
        </p:nvSpPr>
        <p:spPr bwMode="auto">
          <a:xfrm>
            <a:off x="1524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783" name="Oval 63"/>
          <p:cNvSpPr>
            <a:spLocks noChangeArrowheads="1"/>
          </p:cNvSpPr>
          <p:nvPr/>
        </p:nvSpPr>
        <p:spPr bwMode="auto">
          <a:xfrm>
            <a:off x="60960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784" name="Oval 64"/>
          <p:cNvSpPr>
            <a:spLocks noChangeArrowheads="1"/>
          </p:cNvSpPr>
          <p:nvPr/>
        </p:nvSpPr>
        <p:spPr bwMode="auto">
          <a:xfrm>
            <a:off x="53340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785" name="Oval 65"/>
          <p:cNvSpPr>
            <a:spLocks noChangeArrowheads="1"/>
          </p:cNvSpPr>
          <p:nvPr/>
        </p:nvSpPr>
        <p:spPr bwMode="auto">
          <a:xfrm>
            <a:off x="44196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786" name="Oval 66"/>
          <p:cNvSpPr>
            <a:spLocks noChangeArrowheads="1"/>
          </p:cNvSpPr>
          <p:nvPr/>
        </p:nvSpPr>
        <p:spPr bwMode="auto">
          <a:xfrm>
            <a:off x="36576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787" name="Oval 67"/>
          <p:cNvSpPr>
            <a:spLocks noChangeArrowheads="1"/>
          </p:cNvSpPr>
          <p:nvPr/>
        </p:nvSpPr>
        <p:spPr bwMode="auto">
          <a:xfrm>
            <a:off x="28194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788" name="Oval 68"/>
          <p:cNvSpPr>
            <a:spLocks noChangeArrowheads="1"/>
          </p:cNvSpPr>
          <p:nvPr/>
        </p:nvSpPr>
        <p:spPr bwMode="auto">
          <a:xfrm>
            <a:off x="20574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789" name="Oval 69"/>
          <p:cNvSpPr>
            <a:spLocks noChangeArrowheads="1"/>
          </p:cNvSpPr>
          <p:nvPr/>
        </p:nvSpPr>
        <p:spPr bwMode="auto">
          <a:xfrm>
            <a:off x="13716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790" name="Oval 70"/>
          <p:cNvSpPr>
            <a:spLocks noChangeArrowheads="1"/>
          </p:cNvSpPr>
          <p:nvPr/>
        </p:nvSpPr>
        <p:spPr bwMode="auto">
          <a:xfrm>
            <a:off x="4572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791" name="Oval 71"/>
          <p:cNvSpPr>
            <a:spLocks noChangeArrowheads="1"/>
          </p:cNvSpPr>
          <p:nvPr/>
        </p:nvSpPr>
        <p:spPr bwMode="auto">
          <a:xfrm>
            <a:off x="152400" y="3962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792" name="Oval 72"/>
          <p:cNvSpPr>
            <a:spLocks noChangeArrowheads="1"/>
          </p:cNvSpPr>
          <p:nvPr/>
        </p:nvSpPr>
        <p:spPr bwMode="auto">
          <a:xfrm>
            <a:off x="9144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793" name="Oval 73"/>
          <p:cNvSpPr>
            <a:spLocks noChangeArrowheads="1"/>
          </p:cNvSpPr>
          <p:nvPr/>
        </p:nvSpPr>
        <p:spPr bwMode="auto">
          <a:xfrm>
            <a:off x="1752600" y="4114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794" name="Oval 74"/>
          <p:cNvSpPr>
            <a:spLocks noChangeArrowheads="1"/>
          </p:cNvSpPr>
          <p:nvPr/>
        </p:nvSpPr>
        <p:spPr bwMode="auto">
          <a:xfrm>
            <a:off x="24384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795" name="Oval 75"/>
          <p:cNvSpPr>
            <a:spLocks noChangeArrowheads="1"/>
          </p:cNvSpPr>
          <p:nvPr/>
        </p:nvSpPr>
        <p:spPr bwMode="auto">
          <a:xfrm>
            <a:off x="32766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796" name="Oval 76"/>
          <p:cNvSpPr>
            <a:spLocks noChangeArrowheads="1"/>
          </p:cNvSpPr>
          <p:nvPr/>
        </p:nvSpPr>
        <p:spPr bwMode="auto">
          <a:xfrm>
            <a:off x="3962400" y="3962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797" name="Oval 77"/>
          <p:cNvSpPr>
            <a:spLocks noChangeArrowheads="1"/>
          </p:cNvSpPr>
          <p:nvPr/>
        </p:nvSpPr>
        <p:spPr bwMode="auto">
          <a:xfrm>
            <a:off x="48006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798" name="Oval 78"/>
          <p:cNvSpPr>
            <a:spLocks noChangeArrowheads="1"/>
          </p:cNvSpPr>
          <p:nvPr/>
        </p:nvSpPr>
        <p:spPr bwMode="auto">
          <a:xfrm>
            <a:off x="57150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799" name="Oval 79"/>
          <p:cNvSpPr>
            <a:spLocks noChangeArrowheads="1"/>
          </p:cNvSpPr>
          <p:nvPr/>
        </p:nvSpPr>
        <p:spPr bwMode="auto">
          <a:xfrm>
            <a:off x="66294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800" name="Oval 80"/>
          <p:cNvSpPr>
            <a:spLocks noChangeArrowheads="1"/>
          </p:cNvSpPr>
          <p:nvPr/>
        </p:nvSpPr>
        <p:spPr bwMode="auto">
          <a:xfrm>
            <a:off x="73914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801" name="Oval 81"/>
          <p:cNvSpPr>
            <a:spLocks noChangeArrowheads="1"/>
          </p:cNvSpPr>
          <p:nvPr/>
        </p:nvSpPr>
        <p:spPr bwMode="auto">
          <a:xfrm>
            <a:off x="82296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802" name="Oval 82"/>
          <p:cNvSpPr>
            <a:spLocks noChangeArrowheads="1"/>
          </p:cNvSpPr>
          <p:nvPr/>
        </p:nvSpPr>
        <p:spPr bwMode="auto">
          <a:xfrm>
            <a:off x="88392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803" name="Oval 83"/>
          <p:cNvSpPr>
            <a:spLocks noChangeArrowheads="1"/>
          </p:cNvSpPr>
          <p:nvPr/>
        </p:nvSpPr>
        <p:spPr bwMode="auto">
          <a:xfrm>
            <a:off x="73914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804" name="Oval 84"/>
          <p:cNvSpPr>
            <a:spLocks noChangeArrowheads="1"/>
          </p:cNvSpPr>
          <p:nvPr/>
        </p:nvSpPr>
        <p:spPr bwMode="auto">
          <a:xfrm>
            <a:off x="65532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805" name="Oval 85"/>
          <p:cNvSpPr>
            <a:spLocks noChangeArrowheads="1"/>
          </p:cNvSpPr>
          <p:nvPr/>
        </p:nvSpPr>
        <p:spPr bwMode="auto">
          <a:xfrm>
            <a:off x="56388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806" name="Oval 86"/>
          <p:cNvSpPr>
            <a:spLocks noChangeArrowheads="1"/>
          </p:cNvSpPr>
          <p:nvPr/>
        </p:nvSpPr>
        <p:spPr bwMode="auto">
          <a:xfrm>
            <a:off x="48006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807" name="Oval 87"/>
          <p:cNvSpPr>
            <a:spLocks noChangeArrowheads="1"/>
          </p:cNvSpPr>
          <p:nvPr/>
        </p:nvSpPr>
        <p:spPr bwMode="auto">
          <a:xfrm>
            <a:off x="39624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808" name="Oval 88"/>
          <p:cNvSpPr>
            <a:spLocks noChangeArrowheads="1"/>
          </p:cNvSpPr>
          <p:nvPr/>
        </p:nvSpPr>
        <p:spPr bwMode="auto">
          <a:xfrm>
            <a:off x="32004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809" name="Oval 89"/>
          <p:cNvSpPr>
            <a:spLocks noChangeArrowheads="1"/>
          </p:cNvSpPr>
          <p:nvPr/>
        </p:nvSpPr>
        <p:spPr bwMode="auto">
          <a:xfrm>
            <a:off x="25146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810" name="Oval 90"/>
          <p:cNvSpPr>
            <a:spLocks noChangeArrowheads="1"/>
          </p:cNvSpPr>
          <p:nvPr/>
        </p:nvSpPr>
        <p:spPr bwMode="auto">
          <a:xfrm>
            <a:off x="17526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811" name="Oval 91"/>
          <p:cNvSpPr>
            <a:spLocks noChangeArrowheads="1"/>
          </p:cNvSpPr>
          <p:nvPr/>
        </p:nvSpPr>
        <p:spPr bwMode="auto">
          <a:xfrm>
            <a:off x="8382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812" name="Oval 92"/>
          <p:cNvSpPr>
            <a:spLocks noChangeArrowheads="1"/>
          </p:cNvSpPr>
          <p:nvPr/>
        </p:nvSpPr>
        <p:spPr bwMode="auto">
          <a:xfrm>
            <a:off x="1524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813" name="Oval 93"/>
          <p:cNvSpPr>
            <a:spLocks noChangeArrowheads="1"/>
          </p:cNvSpPr>
          <p:nvPr/>
        </p:nvSpPr>
        <p:spPr bwMode="auto">
          <a:xfrm>
            <a:off x="86106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814" name="Oval 94"/>
          <p:cNvSpPr>
            <a:spLocks noChangeArrowheads="1"/>
          </p:cNvSpPr>
          <p:nvPr/>
        </p:nvSpPr>
        <p:spPr bwMode="auto">
          <a:xfrm>
            <a:off x="78486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815" name="Oval 95"/>
          <p:cNvSpPr>
            <a:spLocks noChangeArrowheads="1"/>
          </p:cNvSpPr>
          <p:nvPr/>
        </p:nvSpPr>
        <p:spPr bwMode="auto">
          <a:xfrm>
            <a:off x="7086600" y="3352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816" name="Oval 96"/>
          <p:cNvSpPr>
            <a:spLocks noChangeArrowheads="1"/>
          </p:cNvSpPr>
          <p:nvPr/>
        </p:nvSpPr>
        <p:spPr bwMode="auto">
          <a:xfrm>
            <a:off x="8382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817" name="Oval 97"/>
          <p:cNvSpPr>
            <a:spLocks noChangeArrowheads="1"/>
          </p:cNvSpPr>
          <p:nvPr/>
        </p:nvSpPr>
        <p:spPr bwMode="auto">
          <a:xfrm>
            <a:off x="85344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818" name="Oval 98"/>
          <p:cNvSpPr>
            <a:spLocks noChangeArrowheads="1"/>
          </p:cNvSpPr>
          <p:nvPr/>
        </p:nvSpPr>
        <p:spPr bwMode="auto">
          <a:xfrm>
            <a:off x="7848600" y="2133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819" name="Oval 99"/>
          <p:cNvSpPr>
            <a:spLocks noChangeArrowheads="1"/>
          </p:cNvSpPr>
          <p:nvPr/>
        </p:nvSpPr>
        <p:spPr bwMode="auto">
          <a:xfrm>
            <a:off x="70866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820" name="Oval 100"/>
          <p:cNvSpPr>
            <a:spLocks noChangeArrowheads="1"/>
          </p:cNvSpPr>
          <p:nvPr/>
        </p:nvSpPr>
        <p:spPr bwMode="auto">
          <a:xfrm>
            <a:off x="60960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821" name="Oval 101"/>
          <p:cNvSpPr>
            <a:spLocks noChangeArrowheads="1"/>
          </p:cNvSpPr>
          <p:nvPr/>
        </p:nvSpPr>
        <p:spPr bwMode="auto">
          <a:xfrm>
            <a:off x="5257800" y="2286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822" name="Oval 102"/>
          <p:cNvSpPr>
            <a:spLocks noChangeArrowheads="1"/>
          </p:cNvSpPr>
          <p:nvPr/>
        </p:nvSpPr>
        <p:spPr bwMode="auto">
          <a:xfrm>
            <a:off x="43434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823" name="Oval 103"/>
          <p:cNvSpPr>
            <a:spLocks noChangeArrowheads="1"/>
          </p:cNvSpPr>
          <p:nvPr/>
        </p:nvSpPr>
        <p:spPr bwMode="auto">
          <a:xfrm>
            <a:off x="35814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824" name="Oval 104"/>
          <p:cNvSpPr>
            <a:spLocks noChangeArrowheads="1"/>
          </p:cNvSpPr>
          <p:nvPr/>
        </p:nvSpPr>
        <p:spPr bwMode="auto">
          <a:xfrm>
            <a:off x="28194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825" name="Oval 105"/>
          <p:cNvSpPr>
            <a:spLocks noChangeArrowheads="1"/>
          </p:cNvSpPr>
          <p:nvPr/>
        </p:nvSpPr>
        <p:spPr bwMode="auto">
          <a:xfrm>
            <a:off x="20574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826" name="Oval 106"/>
          <p:cNvSpPr>
            <a:spLocks noChangeArrowheads="1"/>
          </p:cNvSpPr>
          <p:nvPr/>
        </p:nvSpPr>
        <p:spPr bwMode="auto">
          <a:xfrm>
            <a:off x="4572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827" name="Oval 107"/>
          <p:cNvSpPr>
            <a:spLocks noChangeArrowheads="1"/>
          </p:cNvSpPr>
          <p:nvPr/>
        </p:nvSpPr>
        <p:spPr bwMode="auto">
          <a:xfrm>
            <a:off x="88392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828" name="Oval 108"/>
          <p:cNvSpPr>
            <a:spLocks noChangeArrowheads="1"/>
          </p:cNvSpPr>
          <p:nvPr/>
        </p:nvSpPr>
        <p:spPr bwMode="auto">
          <a:xfrm>
            <a:off x="82296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829" name="Oval 109"/>
          <p:cNvSpPr>
            <a:spLocks noChangeArrowheads="1"/>
          </p:cNvSpPr>
          <p:nvPr/>
        </p:nvSpPr>
        <p:spPr bwMode="auto">
          <a:xfrm>
            <a:off x="48768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830" name="Oval 110"/>
          <p:cNvSpPr>
            <a:spLocks noChangeArrowheads="1"/>
          </p:cNvSpPr>
          <p:nvPr/>
        </p:nvSpPr>
        <p:spPr bwMode="auto">
          <a:xfrm>
            <a:off x="39624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831" name="Oval 111"/>
          <p:cNvSpPr>
            <a:spLocks noChangeArrowheads="1"/>
          </p:cNvSpPr>
          <p:nvPr/>
        </p:nvSpPr>
        <p:spPr bwMode="auto">
          <a:xfrm>
            <a:off x="32004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832" name="Oval 112"/>
          <p:cNvSpPr>
            <a:spLocks noChangeArrowheads="1"/>
          </p:cNvSpPr>
          <p:nvPr/>
        </p:nvSpPr>
        <p:spPr bwMode="auto">
          <a:xfrm>
            <a:off x="25146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833" name="Oval 113"/>
          <p:cNvSpPr>
            <a:spLocks noChangeArrowheads="1"/>
          </p:cNvSpPr>
          <p:nvPr/>
        </p:nvSpPr>
        <p:spPr bwMode="auto">
          <a:xfrm>
            <a:off x="73914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834" name="Oval 114"/>
          <p:cNvSpPr>
            <a:spLocks noChangeArrowheads="1"/>
          </p:cNvSpPr>
          <p:nvPr/>
        </p:nvSpPr>
        <p:spPr bwMode="auto">
          <a:xfrm>
            <a:off x="66294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835" name="Oval 115"/>
          <p:cNvSpPr>
            <a:spLocks noChangeArrowheads="1"/>
          </p:cNvSpPr>
          <p:nvPr/>
        </p:nvSpPr>
        <p:spPr bwMode="auto">
          <a:xfrm>
            <a:off x="56388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836" name="Oval 116"/>
          <p:cNvSpPr>
            <a:spLocks noChangeArrowheads="1"/>
          </p:cNvSpPr>
          <p:nvPr/>
        </p:nvSpPr>
        <p:spPr bwMode="auto">
          <a:xfrm>
            <a:off x="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837" name="Oval 117"/>
          <p:cNvSpPr>
            <a:spLocks noChangeArrowheads="1"/>
          </p:cNvSpPr>
          <p:nvPr/>
        </p:nvSpPr>
        <p:spPr bwMode="auto">
          <a:xfrm>
            <a:off x="88392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838" name="Oval 118"/>
          <p:cNvSpPr>
            <a:spLocks noChangeArrowheads="1"/>
          </p:cNvSpPr>
          <p:nvPr/>
        </p:nvSpPr>
        <p:spPr bwMode="auto">
          <a:xfrm>
            <a:off x="81534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839" name="Oval 119"/>
          <p:cNvSpPr>
            <a:spLocks noChangeArrowheads="1"/>
          </p:cNvSpPr>
          <p:nvPr/>
        </p:nvSpPr>
        <p:spPr bwMode="auto">
          <a:xfrm>
            <a:off x="60960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840" name="Oval 120"/>
          <p:cNvSpPr>
            <a:spLocks noChangeArrowheads="1"/>
          </p:cNvSpPr>
          <p:nvPr/>
        </p:nvSpPr>
        <p:spPr bwMode="auto">
          <a:xfrm>
            <a:off x="13716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841" name="Oval 121"/>
          <p:cNvSpPr>
            <a:spLocks noChangeArrowheads="1"/>
          </p:cNvSpPr>
          <p:nvPr/>
        </p:nvSpPr>
        <p:spPr bwMode="auto">
          <a:xfrm>
            <a:off x="1524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842" name="Oval 122"/>
          <p:cNvSpPr>
            <a:spLocks noChangeArrowheads="1"/>
          </p:cNvSpPr>
          <p:nvPr/>
        </p:nvSpPr>
        <p:spPr bwMode="auto">
          <a:xfrm>
            <a:off x="70104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843" name="Oval 123"/>
          <p:cNvSpPr>
            <a:spLocks noChangeArrowheads="1"/>
          </p:cNvSpPr>
          <p:nvPr/>
        </p:nvSpPr>
        <p:spPr bwMode="auto">
          <a:xfrm>
            <a:off x="77724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844" name="Oval 124"/>
          <p:cNvSpPr>
            <a:spLocks noChangeArrowheads="1"/>
          </p:cNvSpPr>
          <p:nvPr/>
        </p:nvSpPr>
        <p:spPr bwMode="auto">
          <a:xfrm>
            <a:off x="8534400" y="990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845" name="Oval 125"/>
          <p:cNvSpPr>
            <a:spLocks noChangeArrowheads="1"/>
          </p:cNvSpPr>
          <p:nvPr/>
        </p:nvSpPr>
        <p:spPr bwMode="auto">
          <a:xfrm>
            <a:off x="52578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846" name="Oval 126"/>
          <p:cNvSpPr>
            <a:spLocks noChangeArrowheads="1"/>
          </p:cNvSpPr>
          <p:nvPr/>
        </p:nvSpPr>
        <p:spPr bwMode="auto">
          <a:xfrm>
            <a:off x="44196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847" name="Oval 127"/>
          <p:cNvSpPr>
            <a:spLocks noChangeArrowheads="1"/>
          </p:cNvSpPr>
          <p:nvPr/>
        </p:nvSpPr>
        <p:spPr bwMode="auto">
          <a:xfrm>
            <a:off x="36576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848" name="Oval 128"/>
          <p:cNvSpPr>
            <a:spLocks noChangeArrowheads="1"/>
          </p:cNvSpPr>
          <p:nvPr/>
        </p:nvSpPr>
        <p:spPr bwMode="auto">
          <a:xfrm>
            <a:off x="28194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849" name="Oval 129"/>
          <p:cNvSpPr>
            <a:spLocks noChangeArrowheads="1"/>
          </p:cNvSpPr>
          <p:nvPr/>
        </p:nvSpPr>
        <p:spPr bwMode="auto">
          <a:xfrm>
            <a:off x="21336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pic>
        <p:nvPicPr>
          <p:cNvPr id="5250" name="Picture 130" descr="Slide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7778" r="52499" b="8888"/>
          <a:stretch>
            <a:fillRect/>
          </a:stretch>
        </p:blipFill>
        <p:spPr bwMode="auto">
          <a:xfrm>
            <a:off x="152400" y="57150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51" name="Picture 131" descr="Slide1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166" t="27777" r="48334" b="13333"/>
          <a:stretch>
            <a:fillRect/>
          </a:stretch>
        </p:blipFill>
        <p:spPr bwMode="auto">
          <a:xfrm>
            <a:off x="2667000" y="5784850"/>
            <a:ext cx="914400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52" name="Picture 132" descr="Slide1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166" t="6667" r="59167" b="74445"/>
          <a:stretch>
            <a:fillRect/>
          </a:stretch>
        </p:blipFill>
        <p:spPr bwMode="auto">
          <a:xfrm>
            <a:off x="6248400" y="5562600"/>
            <a:ext cx="1066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54" name="Picture 134" descr="Slide1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0000" r="59166" b="74445"/>
          <a:stretch>
            <a:fillRect/>
          </a:stretch>
        </p:blipFill>
        <p:spPr bwMode="auto">
          <a:xfrm>
            <a:off x="3886200" y="5029200"/>
            <a:ext cx="990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55" name="WordArt 135"/>
          <p:cNvSpPr>
            <a:spLocks noChangeArrowheads="1" noChangeShapeType="1" noTextEdit="1"/>
          </p:cNvSpPr>
          <p:nvPr/>
        </p:nvSpPr>
        <p:spPr bwMode="auto">
          <a:xfrm>
            <a:off x="1600200" y="5791200"/>
            <a:ext cx="6858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latin typeface=".VnAvant"/>
              </a:rPr>
              <a:t>e</a:t>
            </a:r>
          </a:p>
        </p:txBody>
      </p:sp>
      <p:sp>
        <p:nvSpPr>
          <p:cNvPr id="5256" name="WordArt 136"/>
          <p:cNvSpPr>
            <a:spLocks noChangeArrowheads="1" noChangeShapeType="1" noTextEdit="1"/>
          </p:cNvSpPr>
          <p:nvPr/>
        </p:nvSpPr>
        <p:spPr bwMode="auto">
          <a:xfrm>
            <a:off x="5181600" y="5715000"/>
            <a:ext cx="762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.VnAvant"/>
              </a:rPr>
              <a:t>ª</a:t>
            </a:r>
          </a:p>
        </p:txBody>
      </p:sp>
      <p:sp>
        <p:nvSpPr>
          <p:cNvPr id="5257" name="AutoShape 137"/>
          <p:cNvSpPr>
            <a:spLocks noChangeArrowheads="1"/>
          </p:cNvSpPr>
          <p:nvPr/>
        </p:nvSpPr>
        <p:spPr bwMode="auto">
          <a:xfrm>
            <a:off x="3505200" y="1066800"/>
            <a:ext cx="685800" cy="609600"/>
          </a:xfrm>
          <a:custGeom>
            <a:avLst/>
            <a:gdLst>
              <a:gd name="T0" fmla="*/ 10887075 w 21600"/>
              <a:gd name="T1" fmla="*/ 0 h 21600"/>
              <a:gd name="T2" fmla="*/ 3188494 w 21600"/>
              <a:gd name="T3" fmla="*/ 2519313 h 21600"/>
              <a:gd name="T4" fmla="*/ 0 w 21600"/>
              <a:gd name="T5" fmla="*/ 8602133 h 21600"/>
              <a:gd name="T6" fmla="*/ 3188494 w 21600"/>
              <a:gd name="T7" fmla="*/ 14684954 h 21600"/>
              <a:gd name="T8" fmla="*/ 10887075 w 21600"/>
              <a:gd name="T9" fmla="*/ 17204267 h 21600"/>
              <a:gd name="T10" fmla="*/ 18585656 w 21600"/>
              <a:gd name="T11" fmla="*/ 14684954 h 21600"/>
              <a:gd name="T12" fmla="*/ 21774150 w 21600"/>
              <a:gd name="T13" fmla="*/ 8602133 h 21600"/>
              <a:gd name="T14" fmla="*/ 18585656 w 21600"/>
              <a:gd name="T15" fmla="*/ 2519313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" name="WordArt 135"/>
          <p:cNvSpPr>
            <a:spLocks noChangeArrowheads="1" noChangeShapeType="1" noTextEdit="1"/>
          </p:cNvSpPr>
          <p:nvPr/>
        </p:nvSpPr>
        <p:spPr bwMode="auto">
          <a:xfrm>
            <a:off x="7924800" y="5775325"/>
            <a:ext cx="6858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/>
              </a:rPr>
              <a:t>e</a:t>
            </a:r>
          </a:p>
        </p:txBody>
      </p:sp>
      <p:pic>
        <p:nvPicPr>
          <p:cNvPr id="2" name="MarioNhacChuong-V.A-2717632 00_00_00-00_00_04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027.6814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0287000" y="533400"/>
            <a:ext cx="304800" cy="304800"/>
          </a:xfrm>
          <a:prstGeom prst="rect">
            <a:avLst/>
          </a:prstGeom>
        </p:spPr>
      </p:pic>
      <p:pic>
        <p:nvPicPr>
          <p:cNvPr id="140" name="MarioNhacChuong-V.A-2717632 00_00_00-00_00_04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027.6814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0439400" y="685800"/>
            <a:ext cx="304800" cy="304800"/>
          </a:xfrm>
          <a:prstGeom prst="rect">
            <a:avLst/>
          </a:prstGeom>
        </p:spPr>
      </p:pic>
      <p:pic>
        <p:nvPicPr>
          <p:cNvPr id="141" name="MarioNhacChuong-V.A-2717632 00_00_00-00_00_04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027.6814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0591800" y="838200"/>
            <a:ext cx="304800" cy="304800"/>
          </a:xfrm>
          <a:prstGeom prst="rect">
            <a:avLst/>
          </a:prstGeom>
        </p:spPr>
      </p:pic>
      <p:pic>
        <p:nvPicPr>
          <p:cNvPr id="142" name="MarioNhacChuong-V.A-2717632 00_00_00-00_00_04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027.6814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0744200" y="990600"/>
            <a:ext cx="304800" cy="304800"/>
          </a:xfrm>
          <a:prstGeom prst="rect">
            <a:avLst/>
          </a:prstGeom>
        </p:spPr>
      </p:pic>
      <p:pic>
        <p:nvPicPr>
          <p:cNvPr id="143" name="MarioNhacChuong-V.A-2717632 00_00_00-00_00_04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027.6814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0896600" y="1143000"/>
            <a:ext cx="304800" cy="304800"/>
          </a:xfrm>
          <a:prstGeom prst="rect">
            <a:avLst/>
          </a:prstGeom>
        </p:spPr>
      </p:pic>
      <p:pic>
        <p:nvPicPr>
          <p:cNvPr id="144" name="MarioNhacChuong-V.A-2717632 00_00_00-00_00_04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027.6814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049000" y="1295400"/>
            <a:ext cx="304800" cy="304800"/>
          </a:xfrm>
          <a:prstGeom prst="rect">
            <a:avLst/>
          </a:prstGeom>
        </p:spPr>
      </p:pic>
      <p:pic>
        <p:nvPicPr>
          <p:cNvPr id="145" name="MarioNhacChuong-V.A-2717632 00_00_00-00_00_04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027.6814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201400" y="1447800"/>
            <a:ext cx="304800" cy="304800"/>
          </a:xfrm>
          <a:prstGeom prst="rect">
            <a:avLst/>
          </a:prstGeom>
        </p:spPr>
      </p:pic>
      <p:pic>
        <p:nvPicPr>
          <p:cNvPr id="146" name="MarioNhacChuong-V.A-2717632 00_00_00-00_00_04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027.6814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353800" y="1600200"/>
            <a:ext cx="304800" cy="304800"/>
          </a:xfrm>
          <a:prstGeom prst="rect">
            <a:avLst/>
          </a:prstGeom>
        </p:spPr>
      </p:pic>
      <p:pic>
        <p:nvPicPr>
          <p:cNvPr id="147" name="MarioNhacChuong-V.A-2717632 00_00_00-00_00_04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027.6814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506200" y="1752600"/>
            <a:ext cx="304800" cy="304800"/>
          </a:xfrm>
          <a:prstGeom prst="rect">
            <a:avLst/>
          </a:prstGeom>
        </p:spPr>
      </p:pic>
      <p:pic>
        <p:nvPicPr>
          <p:cNvPr id="148" name="MarioNhacChuong-V.A-2717632 00_00_00-00_00_04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027.6814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658600" y="1905000"/>
            <a:ext cx="304800" cy="304800"/>
          </a:xfrm>
          <a:prstGeom prst="rect">
            <a:avLst/>
          </a:prstGeom>
        </p:spPr>
      </p:pic>
      <p:pic>
        <p:nvPicPr>
          <p:cNvPr id="149" name="MarioNhacChuong-V.A-2717632 00_00_00-00_00_04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027.6814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811000" y="2057400"/>
            <a:ext cx="304800" cy="304800"/>
          </a:xfrm>
          <a:prstGeom prst="rect">
            <a:avLst/>
          </a:prstGeom>
        </p:spPr>
      </p:pic>
      <p:pic>
        <p:nvPicPr>
          <p:cNvPr id="150" name="MarioNhacChuong-V.A-2717632 00_00_00-00_00_04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027.6814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0439400" y="6477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52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52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00"/>
                                        <p:tgtEl>
                                          <p:spTgt spid="52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52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1000"/>
                                        <p:tgtEl>
                                          <p:spTgt spid="52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C -0.0408 -0.00069 -0.0816 -0.00092 -0.12223 -0.00185 C -0.12639 -0.00208 -0.13507 -0.0037 -0.13507 -0.0037 C -0.13177 0.00926 -0.13212 0.02384 -0.13646 0.03658 C -0.15712 0.03658 -0.17795 0.03658 -0.19879 0.03658 C -0.20243 0.04097 -0.2033 0.04607 -0.20591 0.05185 C -0.20591 0.05232 -0.20712 0.06597 -0.20868 0.06875 C -0.21077 0.07246 -0.2158 0.07847 -0.2158 0.07871 C -0.21702 0.09074 -0.21927 0.12246 -0.23299 0.12246 C -0.23021 0.12315 -0.22709 0.12292 -0.22448 0.12431 C -0.21979 0.12662 -0.21945 0.13912 -0.21875 0.14375 C -0.21424 0.17083 -0.21441 0.16158 -0.21441 0.19931 C -0.22309 0.20232 -0.23473 0.20463 -0.24289 0.21088 C -0.25226 0.21759 -0.25243 0.21945 -0.26268 0.22246 C -0.26702 0.22616 -0.27188 0.22894 -0.27552 0.2338 C -0.2783 0.2375 -0.28264 0.24468 -0.28681 0.24722 C -0.29532 0.25208 -0.30174 0.25324 -0.31111 0.25463 C -0.31563 0.25671 -0.31528 0.25463 -0.31528 0.25857 C -0.30591 0.26065 -0.30591 0.26042 -0.30104 0.26991 C -0.29844 0.2831 -0.29931 0.29676 -0.2967 0.31019 C -0.29775 0.32222 -0.30209 0.34583 -0.29115 0.35046 C -0.28785 0.35486 -0.2875 0.35857 -0.28542 0.36389 C -0.31476 0.36458 -0.3441 0.36482 -0.37344 0.36597 C -0.38056 0.36597 -0.3882 0.36736 -0.39479 0.37176 C -0.40122 0.37616 -0.40469 0.38195 -0.41042 0.38704 C -0.40851 0.40718 -0.40747 0.41528 -0.40747 0.43681 C -0.39931 0.46968 -0.4033 0.50625 -0.40608 0.54028 C -0.40608 0.54792 -0.44167 0.74954 -0.39479 0.70695 C -0.39063 0.69861 -0.38455 0.6956 -0.379 0.68958 C -0.37778 0.6882 -0.37535 0.68796 -0.37483 0.68588 C -0.37379 0.68033 -0.37483 0.67431 -0.37483 0.66875 " pathEditMode="relative" rAng="0" ptsTypes="ffffffffffffffffffffffffffffffA">
                                      <p:cBhvr>
                                        <p:cTn id="30" dur="3000" fill="hold"/>
                                        <p:tgtEl>
                                          <p:spTgt spid="5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37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)">
                                      <p:cBhvr>
                                        <p:cTn id="32" dur="30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75 0.01111 C 0.10348 0.01227 0.11667 0.01412 0.13195 0.01667 C 0.13976 0.01968 0.14757 0.02106 0.15573 0.02245 C 0.16059 0.02639 0.1632 0.03056 0.16684 0.03565 C 0.16806 0.03773 0.17014 0.04144 0.17014 0.04167 C 0.16806 0.04653 0.16632 0.05185 0.16372 0.05671 C 0.16164 0.06042 0.1573 0.06829 0.1573 0.06852 C 0.15452 0.08218 0.14792 0.09259 0.13993 0.10301 C 0.13941 0.10532 0.13941 0.1081 0.13837 0.11042 C 0.13768 0.11204 0.13577 0.1125 0.13507 0.11412 C 0.12795 0.13125 0.13507 0.12199 0.13039 0.12755 C 0.15382 0.11852 0.17344 0.125 0.19705 0.12755 C 0.20365 0.12986 0.20973 0.13218 0.21615 0.13542 C 0.22518 0.14653 0.22049 0.14352 0.22882 0.14699 C 0.24063 0.16111 0.23646 0.15532 0.24792 0.16412 C 0.25643 0.18032 0.25556 0.18912 0.27483 0.18912 C 0.27344 0.20208 0.27205 0.22315 0.26216 0.23102 C 0.26025 0.23472 0.25747 0.23727 0.25573 0.24074 C 0.25486 0.24236 0.25504 0.24468 0.25417 0.2463 C 0.24896 0.25764 0.24358 0.26574 0.23195 0.26574 C 0.23872 0.27106 0.24358 0.27431 0.24948 0.28102 C 0.25278 0.29306 0.26042 0.30324 0.26684 0.31366 C 0.26927 0.32269 0.26841 0.34815 0.28125 0.34815 C 0.27327 0.35278 0.26754 0.35556 0.26059 0.36157 C 0.24688 0.37361 0.23802 0.38704 0.22084 0.39028 C 0.21459 0.39282 0.20747 0.39606 0.20174 0.39977 C 0.19306 0.40556 0.1875 0.41505 0.17795 0.41898 C 0.17223 0.42986 0.16389 0.4287 0.15417 0.43032 C 0.15261 0.43102 0.15087 0.43125 0.14948 0.43241 C 0.14358 0.43657 0.14844 0.43611 0.14462 0.43611 C 0.14723 0.47569 0.15799 0.525 0.13993 0.55903 C 0.13559 0.58009 0.14167 0.55417 0.13507 0.57245 C 0.13195 0.58056 0.13316 0.58912 0.12882 0.59699 C 0.13021 0.61296 0.1323 0.6294 0.13507 0.64514 C 0.13594 0.64977 0.13993 0.65231 0.13993 0.65671 L 0.16372 0.6412 " pathEditMode="relative" rAng="0" ptsTypes="ffffffffffffffffffffffffffffffffffAA">
                                      <p:cBhvr>
                                        <p:cTn id="36" dur="3000" fill="hold"/>
                                        <p:tgtEl>
                                          <p:spTgt spid="5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" y="32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)">
                                      <p:cBhvr>
                                        <p:cTn id="38" dur="3028" fill="hold"/>
                                        <p:tgtEl>
                                          <p:spTgt spid="140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C 0.05087 0.01412 0.11528 0.00347 0.16997 0.00347 C 0.17448 0.00833 0.17952 0.01528 0.18507 0.01829 C 0.19861 0.02593 0.2198 0.02523 0.23282 0.02593 C 0.23664 0.02732 0.2408 0.02755 0.24445 0.02963 C 0.24688 0.03102 0.24861 0.03357 0.25087 0.03519 C 0.25973 0.04074 0.25348 0.03426 0.25764 0.03889 C 0.25452 0.04931 0.24983 0.05718 0.24601 0.06667 C 0.24462 0.07037 0.24289 0.07778 0.24289 0.07801 C 0.24236 0.08264 0.24236 0.08773 0.24098 0.09259 C 0.24011 0.09653 0.23125 0.11296 0.23125 0.1169 C 0.23282 0.11435 0.23368 0.11088 0.23611 0.10926 C 0.2375 0.10857 0.23941 0.11042 0.24098 0.11111 C 0.25122 0.11597 0.2448 0.11435 0.25608 0.1206 C 0.26945 0.12801 0.28334 0.13519 0.29723 0.1412 C 0.30747 0.1456 0.31441 0.15463 0.32535 0.15787 C 0.3316 0.1625 0.33611 0.16343 0.34341 0.16505 C 0.34827 0.17037 0.34983 0.17338 0.35504 0.17824 C 0.35973 0.18241 0.35643 0.18195 0.36007 0.18195 C 0.36129 0.18565 0.36389 0.18935 0.36337 0.19329 C 0.36268 0.19745 0.3566 0.20417 0.3566 0.2044 C 0.35243 0.22431 0.35886 0.2 0.35018 0.2169 C 0.34462 0.22824 0.35174 0.22083 0.34688 0.23033 C 0.34098 0.24097 0.33143 0.25046 0.32032 0.25417 C 0.31858 0.26065 0.31997 0.25857 0.31719 0.26181 C 0.32014 0.26412 0.32396 0.26505 0.32709 0.26713 C 0.329 0.26875 0.33004 0.2713 0.33195 0.27269 C 0.33889 0.27963 0.34775 0.28357 0.3566 0.28611 C 0.36302 0.29051 0.36945 0.29491 0.37657 0.29722 C 0.3816 0.30579 0.38768 0.3162 0.39653 0.31945 C 0.40139 0.32801 0.40452 0.33079 0.40973 0.3382 C 0.41094 0.33982 0.41129 0.34236 0.41285 0.34352 C 0.4158 0.3456 0.42292 0.34722 0.42292 0.34745 C 0.41389 0.35093 0.40886 0.3581 0.40139 0.36412 C 0.39341 0.3706 0.39028 0.37176 0.3849 0.37894 C 0.38039 0.38542 0.38108 0.38912 0.375 0.39375 C 0.36355 0.41296 0.34688 0.43264 0.32535 0.43264 C 0.31424 0.44769 0.31615 0.44213 0.32205 0.4588 C 0.325 0.48403 0.3316 0.5132 0.33195 0.53866 C 0.33247 0.57454 0.33195 0.61019 0.33195 0.6463 " pathEditMode="relative" rAng="0" ptsTypes="fffffffffffffffffffffffffffffffffffffffA">
                                      <p:cBhvr>
                                        <p:cTn id="42" dur="3000" fill="hold"/>
                                        <p:tgtEl>
                                          <p:spTgt spid="5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" y="32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)">
                                      <p:cBhvr>
                                        <p:cTn id="44" dur="3028" fill="hold"/>
                                        <p:tgtEl>
                                          <p:spTgt spid="141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C -0.01354 0.00648 -0.02847 0.01134 -0.04305 0.01343 C -0.0658 0.02083 -0.04427 0.0125 -0.05798 0.01991 C -0.06302 0.02245 -0.06892 0.02338 -0.07448 0.025 C -0.07916 0.02963 -0.07777 0.02685 -0.07777 0.03356 C -0.08211 0.04028 -0.0802 0.04259 -0.08784 0.04537 C -0.09062 0.05394 -0.09687 0.06204 -0.10416 0.0669 C -0.11007 0.07616 -0.1125 0.08819 -0.1125 0.09907 C -0.10156 0.10162 -0.09323 0.1088 -0.08281 0.1125 C -0.08159 0.11343 -0.08073 0.11505 -0.07951 0.11597 C -0.07795 0.1169 -0.07552 0.11597 -0.07448 0.11759 C -0.06632 0.12917 -0.06944 0.15833 -0.06944 0.16644 C -0.07934 0.17106 -0.08732 0.17731 -0.09757 0.18148 C -0.10486 0.18843 -0.09652 0.18171 -0.11093 0.18657 C -0.11805 0.18912 -0.12586 0.19537 -0.13402 0.19815 C -0.14218 0.20648 -0.13541 0.20162 -0.14895 0.20463 C -0.15243 0.20602 -0.15885 0.20833 -0.15885 0.20856 C -0.16423 0.21667 -0.17048 0.21968 -0.17864 0.225 C -0.18177 0.24074 -0.18003 0.23843 -0.19687 0.23843 C -0.19062 0.23981 -0.18437 0.23958 -0.17864 0.2419 C -0.17708 0.24236 -0.17673 0.24468 -0.17534 0.24537 C -0.16961 0.24815 -0.16302 0.24907 -0.15729 0.25208 C -0.1427 0.25926 -0.16093 0.25208 -0.14722 0.25694 C -0.13628 0.26806 -0.125 0.27824 -0.11423 0.28889 C -0.11284 0.29028 -0.11076 0.28981 -0.1092 0.29074 C -0.10694 0.29167 -0.10486 0.29282 -0.1026 0.29421 C -0.09062 0.30116 -0.09583 0.29769 -0.08941 0.3044 C -0.08836 0.30532 -0.0875 0.30694 -0.08593 0.30764 C -0.08298 0.30903 -0.07621 0.31088 -0.07621 0.31111 C -0.08871 0.31273 -0.10121 0.3206 -0.11093 0.32963 C -0.11493 0.33287 -0.12569 0.34329 -0.13073 0.34468 C -0.13715 0.3463 -0.14392 0.34583 -0.15052 0.3463 C -0.15156 0.34792 -0.15243 0.35 -0.15382 0.35139 C -0.1552 0.35301 -0.15764 0.35301 -0.15885 0.35486 C -0.15989 0.35602 -0.15955 0.35833 -0.16041 0.35972 C -0.16284 0.36389 -0.16701 0.36829 -0.17048 0.37153 C -0.17274 0.37847 -0.17847 0.38102 -0.18368 0.38657 C -0.1842 0.38819 -0.18524 0.39097 -0.18524 0.39144 C -0.18854 0.39236 -0.19427 0.39097 -0.19514 0.39468 C -0.20034 0.4125 -0.19757 0.42708 -0.19514 0.44375 C -0.19444 0.47454 -0.19566 0.5044 -0.1901 0.53403 C -0.19218 0.53981 -0.1934 0.54537 -0.19514 0.55139 C -0.19323 0.60532 -0.20833 0.59653 -0.16875 0.59653 " pathEditMode="relative" rAng="0" ptsTypes="ffffffffffffffffffffffffffffffffffffffffffA">
                                      <p:cBhvr>
                                        <p:cTn id="48" dur="3000" fill="hold"/>
                                        <p:tgtEl>
                                          <p:spTgt spid="5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30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)">
                                      <p:cBhvr>
                                        <p:cTn id="50" dur="3028" fill="hold"/>
                                        <p:tgtEl>
                                          <p:spTgt spid="142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38889E-6 -3.7037E-7 C 0.09966 0.02083 0.15608 0.01713 0.2882 0.02732 C 0.29237 0.0331 0.29653 0.03542 0.29844 0.04306 C 0.3007 0.06667 0.30435 0.09213 0.29115 0.10972 C 0.2882 0.1213 0.29167 0.11042 0.28525 0.12153 C 0.28299 0.12523 0.27935 0.13333 0.27935 0.13333 C 0.27883 0.13519 0.27657 0.13819 0.27796 0.13912 C 0.28247 0.14167 0.28768 0.14028 0.29254 0.1412 C 0.30088 0.14282 0.30921 0.14537 0.31754 0.14699 C 0.32483 0.1456 0.3323 0.14514 0.33959 0.14306 C 0.34897 0.14028 0.34949 0.12616 0.35296 0.11759 C 0.35851 0.10417 0.36841 0.08681 0.37796 0.07847 C 0.3823 0.0706 0.38647 0.06597 0.39254 0.06065 C 0.4014 0.06134 0.41042 0.06065 0.4191 0.06273 C 0.42153 0.06343 0.42275 0.06713 0.42501 0.06852 C 0.42778 0.07037 0.43091 0.07107 0.43386 0.07245 C 0.43577 0.07454 0.43803 0.07593 0.43959 0.07847 C 0.44011 0.0794 0.44237 0.08935 0.44254 0.09028 C 0.44532 0.10162 0.44636 0.11366 0.44844 0.12546 C 0.44688 0.16019 0.45209 0.15787 0.42935 0.16458 C 0.41702 0.17269 0.41494 0.17755 0.4014 0.18032 C 0.3849 0.19144 0.39237 0.2037 0.3941 0.23333 C 0.39567 0.26042 0.42674 0.26389 0.44254 0.26667 C 0.44897 0.26782 0.45522 0.26944 0.46164 0.2706 C 0.46615 0.2713 0.47049 0.27176 0.47501 0.27245 C 0.48108 0.27801 0.48299 0.28218 0.48664 0.29028 C 0.48838 0.29421 0.49254 0.30185 0.49254 0.30185 C 0.4941 0.30995 0.49497 0.31644 0.49844 0.32361 C 0.49792 0.33079 0.49862 0.33819 0.49706 0.34514 C 0.49584 0.35023 0.4849 0.35162 0.4823 0.35301 C 0.46424 0.36227 0.45487 0.3706 0.43525 0.37454 C 0.43386 0.37523 0.43195 0.375 0.43091 0.37639 C 0.42848 0.37963 0.42501 0.38819 0.42501 0.38819 C 0.42553 0.39745 0.42535 0.40671 0.4264 0.41574 C 0.42726 0.42245 0.43525 0.43287 0.4382 0.43519 C 0.45053 0.44491 0.46025 0.45556 0.47344 0.46273 C 0.47865 0.46944 0.48126 0.47037 0.4882 0.47245 C 0.49393 0.47824 0.50001 0.48241 0.50591 0.48819 C 0.51147 0.51111 0.51442 0.56574 0.4941 0.58426 C 0.49046 0.59838 0.49549 0.58171 0.4882 0.59607 C 0.48629 0.59977 0.4856 0.60417 0.48386 0.60787 C 0.48108 0.62153 0.47622 0.63333 0.47344 0.64699 C 0.47171 0.68958 0.48091 0.68241 0.45591 0.68241 " pathEditMode="relative" ptsTypes="ffffffffffffffffffffffffffffffffffffffffffA">
                                      <p:cBhvr>
                                        <p:cTn id="54" dur="3000" fill="hold"/>
                                        <p:tgtEl>
                                          <p:spTgt spid="5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)">
                                      <p:cBhvr>
                                        <p:cTn id="56" dur="3028" fill="hold"/>
                                        <p:tgtEl>
                                          <p:spTgt spid="143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475 0.01111 C -0.16944 0.01458 -0.1743 0.02083 -0.17916 0.02361 C -0.18264 0.02593 -0.18663 0.02616 -0.19027 0.02755 C -0.20069 0.03657 -0.19461 0.03079 -0.20764 0.04583 C -0.20902 0.04745 -0.21093 0.04792 -0.2125 0.04931 C -0.21371 0.05023 -0.21458 0.05208 -0.21562 0.05324 C -0.2184 0.06296 -0.22326 0.06713 -0.22986 0.07315 C -0.23489 0.07801 -0.23802 0.08449 -0.24253 0.08958 C -0.24479 0.09213 -0.24757 0.09537 -0.25052 0.09699 C -0.25364 0.09861 -0.26007 0.10046 -0.26007 0.10069 C -0.26406 0.10556 -0.2677 0.10694 -0.27274 0.10995 C -0.27448 0.11088 -0.27743 0.11343 -0.27743 0.11366 C -0.25902 0.11481 -0.2434 0.11875 -0.22517 0.12083 C -0.21007 0.12639 -0.19479 0.13171 -0.17916 0.13565 C -0.17343 0.14167 -0.16753 0.14537 -0.16007 0.14838 C -0.14878 0.1581 -0.13264 0.16088 -0.11875 0.16296 C -0.11614 0.16528 -0.11371 0.16829 -0.11076 0.17037 C -0.10885 0.17153 -0.10642 0.17083 -0.10451 0.17199 C -0.1026 0.17338 -0.10156 0.17639 -0.09965 0.17755 C -0.09652 0.17986 -0.0908 0.18171 -0.08698 0.1831 C -0.08125 0.18773 -0.07604 0.18981 -0.06961 0.19259 C -0.06527 0.19421 -0.06163 0.19792 -0.05694 0.19792 C -0.0842 0.20324 -0.05017 0.19699 -0.1125 0.20162 C -0.11857 0.20208 -0.12743 0.20671 -0.13298 0.2088 C -0.13993 0.21134 -0.1467 0.21366 -0.15364 0.2162 C -0.15711 0.21736 -0.15972 0.22083 -0.16319 0.22176 C -0.1684 0.22315 -0.17378 0.22292 -0.17916 0.22361 C -0.18593 0.22616 -0.19288 0.22616 -0.19965 0.22917 C -0.20711 0.23472 -0.21684 0.23495 -0.22361 0.2419 C -0.23003 0.24815 -0.23663 0.25671 -0.24253 0.26343 C -0.24409 0.26551 -0.2625 0.26551 -0.27118 0.26551 C -0.26319 0.26852 -0.25451 0.2713 -0.24739 0.27639 C -0.24514 0.27801 -0.24357 0.28125 -0.24097 0.28218 C -0.23541 0.28403 -0.22934 0.28333 -0.22361 0.28403 C -0.19548 0.29444 -0.16562 0.30162 -0.13628 0.30579 C -0.12882 0.3088 -0.12152 0.31042 -0.11406 0.31319 C -0.10798 0.31968 -0.1 0.32083 -0.09184 0.32269 C -0.08246 0.32778 -0.07465 0.33519 -0.06475 0.33889 C -0.05972 0.34282 -0.06198 0.34259 -0.0585 0.34259 C -0.06649 0.34421 -0.0743 0.3463 -0.08229 0.34815 C -0.08559 0.34884 -0.08854 0.35162 -0.09184 0.35185 C -0.10746 0.35301 -0.12291 0.35347 -0.13784 0.35903 C -0.14948 0.36366 -0.16336 0.36574 -0.1743 0.37199 C -0.18281 0.37708 -0.19201 0.38241 -0.20139 0.38495 C -0.20295 0.38611 -0.20434 0.3875 -0.20607 0.38843 C -0.20746 0.38912 -0.20937 0.38912 -0.21076 0.39051 C -0.21267 0.39167 -0.21371 0.39444 -0.21562 0.39583 C -0.22048 0.39954 -0.22795 0.39977 -0.23298 0.40301 C -0.24895 0.41319 -0.23611 0.4088 -0.24895 0.41227 C -0.25538 0.41759 -0.26145 0.42014 -0.26805 0.42523 C -0.26961 0.42639 -0.27083 0.42824 -0.27274 0.42847 C -0.27482 0.42917 -0.27916 0.43032 -0.27916 0.43056 C -0.2743 0.43287 -0.26944 0.43519 -0.26475 0.43773 C -0.26302 0.43889 -0.26198 0.44097 -0.26007 0.44144 C -0.24392 0.44491 -0.22569 0.44514 -0.2092 0.44699 C -0.20312 0.45069 -0.19861 0.45394 -0.19184 0.45602 C -0.18559 0.46296 -0.17448 0.46412 -0.16632 0.46713 C -0.16319 0.46829 -0.15694 0.4706 -0.15694 0.47083 C -0.15538 0.47199 -0.15382 0.47361 -0.15208 0.47454 C -0.15017 0.47569 -0.14583 0.47639 -0.14583 0.47662 C -0.14687 0.4787 -0.14809 0.48102 -0.14895 0.48356 C -0.14965 0.48611 -0.14965 0.48866 -0.15052 0.49097 C -0.15364 0.49977 -0.15295 0.49329 -0.15694 0.5 C -0.15816 0.50255 -0.15885 0.50509 -0.16007 0.50741 C -0.16198 0.51088 -0.16632 0.51852 -0.16632 0.51875 C -0.17066 0.55069 -0.16632 0.51319 -0.16632 0.57894 C -0.16632 0.59028 -0.15364 0.64421 -0.17586 0.65417 C -0.18211 0.66065 -0.18732 0.65995 -0.19652 0.66134 C -0.19809 0.65556 -0.19965 0.65417 -0.20295 0.65023 " pathEditMode="relative" rAng="0" ptsTypes="ffffffffffffffffffffffffffffffffffffffffffffffffffffffffffffffffffffA">
                                      <p:cBhvr>
                                        <p:cTn id="60" dur="3000" fill="hold"/>
                                        <p:tgtEl>
                                          <p:spTgt spid="5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)">
                                      <p:cBhvr>
                                        <p:cTn id="62" dur="3028" fill="hold"/>
                                        <p:tgtEl>
                                          <p:spTgt spid="144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81481E-6 C 0.0092 0.01898 0.00226 0.0368 0.00729 0.06087 C 0.00799 0.06412 0.01233 0.06203 0.01476 0.06296 C 0.02205 0.0655 0.02795 0.06875 0.03524 0.0706 C 0.03472 0.08032 0.03351 0.09027 0.03386 0.1 C 0.0342 0.10902 0.04358 0.1074 0.04705 0.10787 C 0.06077 0.10949 0.07448 0.11041 0.0882 0.1118 C 0.10938 0.1162 0.10104 0.11365 0.1132 0.11782 C 0.11111 0.13819 0.10452 0.15717 0.09115 0.16875 C 0.12691 0.17106 0.12431 0.15902 0.12639 0.20208 C 0.12587 0.21064 0.1257 0.21898 0.125 0.22754 C 0.12483 0.23032 0.12396 0.23287 0.12344 0.23541 C 0.12309 0.23726 0.12066 0.24027 0.12205 0.2412 C 0.12431 0.24259 0.12691 0.23981 0.12934 0.23935 C 0.13281 0.23865 0.13629 0.23796 0.13976 0.23726 C 0.15174 0.23888 0.1559 0.2375 0.16476 0.24513 C 0.16979 0.26712 0.16493 0.26828 0.1691 0.30208 C 0.16927 0.30416 0.17188 0.3037 0.17344 0.30393 C 0.17882 0.30486 0.18438 0.30532 0.18976 0.30601 C 0.19861 0.30972 0.19636 0.32453 0.19705 0.33541 C 0.19653 0.34583 0.19653 0.35625 0.19566 0.36666 C 0.19549 0.36875 0.1934 0.37083 0.1941 0.37268 C 0.19514 0.37569 0.19774 0.37708 0.2 0.37847 C 0.2092 0.38472 0.21476 0.38449 0.22205 0.39421 C 0.22917 0.42407 0.22969 0.47106 0.20295 0.4824 C 0.20347 0.48634 0.20347 0.4905 0.20434 0.49421 C 0.20486 0.49652 0.20695 0.49768 0.20729 0.5 C 0.20851 0.50648 0.21007 0.54421 0.21024 0.54722 C 0.20972 0.55138 0.20695 0.56527 0.20434 0.56875 C 0.2033 0.57013 0.20139 0.5699 0.2 0.5706 C 0.1974 0.5743 0.19375 0.57662 0.19115 0.58055 C 0.18386 0.59166 0.17934 0.60578 0.17344 0.61782 C 0.16979 0.63333 0.16771 0.65115 0.17344 0.66666 C 0.175 0.67083 0.17691 0.67523 0.17934 0.67847 C 0.1809 0.68055 0.18386 0.68449 0.18386 0.68449 " pathEditMode="relative" ptsTypes="ffffffffffffffffffffffffffffffffffA">
                                      <p:cBhvr>
                                        <p:cTn id="66" dur="3000" fill="hold"/>
                                        <p:tgtEl>
                                          <p:spTgt spid="5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)">
                                      <p:cBhvr>
                                        <p:cTn id="68" dur="3028" fill="hold"/>
                                        <p:tgtEl>
                                          <p:spTgt spid="145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0" presetClass="path" presetSubtype="0" accel="50000" decel="5000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201 -0.01829 C -0.25052 -0.02222 -0.25017 -0.02199 -0.25364 -0.0125 C -0.26007 0.00486 -0.25382 -0.01713 -0.25816 -0.00069 C -0.25868 0.00394 -0.25885 0.00856 -0.25955 0.01296 C -0.26024 0.0169 -0.2625 0.02477 -0.2625 0.025 C -0.25816 0.04236 -0.25729 0.03889 -0.24635 0.04838 C -0.23993 0.06088 -0.24739 0.04884 -0.23906 0.05625 C -0.22882 0.06528 -0.22048 0.07731 -0.20816 0.08171 C -0.19809 0.09074 -0.2026 0.08819 -0.19496 0.09144 C -0.19218 0.09398 -0.18645 0.09792 -0.18611 0.10324 C -0.18524 0.1162 -0.18628 0.1294 -0.1875 0.14236 C -0.18802 0.14699 -0.19236 0.15046 -0.19496 0.15231 C -0.20607 0.16042 -0.21389 0.16181 -0.22586 0.16597 C -0.22916 0.17292 -0.23715 0.19005 -0.22586 0.19352 C -0.221 0.19491 -0.21597 0.19468 -0.21111 0.19537 C -0.16805 0.22407 -0.17847 0.21296 -0.10816 0.21505 C -0.10191 0.21829 -0.09531 0.22199 -0.08906 0.22477 C -0.07656 0.23032 -0.06892 0.23032 -0.05955 0.24213 C -0.05746 0.25093 -0.0559 0.25949 -0.05364 0.26782 C -0.05416 0.27176 -0.05434 0.27569 -0.0552 0.27963 C -0.06024 0.30139 -0.0802 0.3 -0.0934 0.30116 C -0.10711 0.30509 -0.11059 0.29676 -0.1243 0.29144 C -0.12916 0.28958 -0.13906 0.28565 -0.13906 0.28588 C -0.14392 0.28125 -0.14791 0.27963 -0.15364 0.27778 C -0.16163 0.2713 -0.16597 0.27176 -0.1743 0.26782 C -0.18854 0.26991 -0.19479 0.26991 -0.20955 0.27963 C -0.21336 0.28218 -0.22413 0.30694 -0.22586 0.31296 C -0.22309 0.33009 -0.2177 0.34051 -0.20659 0.35023 C -0.20034 0.36296 -0.20781 0.35069 -0.19791 0.3581 C -0.19618 0.35949 -0.19514 0.3625 -0.1934 0.36389 C -0.18281 0.37245 -0.16389 0.36921 -0.1552 0.36991 C -0.14895 0.38218 -0.14948 0.39861 -0.15225 0.41296 C -0.15312 0.41713 -0.1559 0.42014 -0.15816 0.42292 C -0.16128 0.42662 -0.1684 0.43264 -0.1684 0.43287 C -0.17222 0.44005 -0.17812 0.44745 -0.18455 0.45023 C -0.18784 0.46319 -0.18333 0.44907 -0.19201 0.46204 C -0.19444 0.46551 -0.19791 0.47361 -0.19791 0.47407 C -0.20086 0.49491 -0.1993 0.47894 -0.19791 0.5169 C -0.19687 0.5463 -0.19496 0.60486 -0.19496 0.60532 C -0.19548 0.6287 -0.19635 0.67569 -0.19635 0.67593 " pathEditMode="relative" rAng="0" ptsTypes="fffffffffffffffffffffffffffffffffffffffA">
                                      <p:cBhvr>
                                        <p:cTn id="72" dur="3000" fill="hold"/>
                                        <p:tgtEl>
                                          <p:spTgt spid="5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85" y="3451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)">
                                      <p:cBhvr>
                                        <p:cTn id="74" dur="3028" fill="hold"/>
                                        <p:tgtEl>
                                          <p:spTgt spid="146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0" presetClass="path" presetSubtype="0" accel="50000" decel="5000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11111E-6 C -0.01059 0.00232 -0.02031 0.00718 -0.0309 0.00972 C -0.0408 0.00602 -0.04601 0.00579 -0.0559 0.00972 C -0.06163 0.03264 -0.06823 0.05232 -0.05729 0.07454 C -0.05729 0.07477 -0.05521 0.0875 -0.05434 0.0882 C -0.05 0.09236 -0.03976 0.09792 -0.03976 0.09792 C -0.03455 0.11181 -0.03958 0.10278 -0.025 0.11158 C -0.0191 0.11505 -0.01545 0.12315 -0.00886 0.12546 C -0.00556 0.12662 -0.00191 0.12662 0.00156 0.12732 C 0.00052 0.14051 0.00035 0.1537 -0.00139 0.16667 C -0.00295 0.17801 -0.03507 0.1838 -0.04115 0.18426 C -0.06215 0.18588 -0.08333 0.18542 -0.10434 0.18611 C -0.11528 0.19097 -0.11094 0.18704 -0.11771 0.19607 C -0.12274 0.2169 -0.12118 0.23796 -0.11181 0.25486 C -0.1066 0.27408 -0.09288 0.29028 -0.07795 0.29398 C -0.07222 0.29908 -0.06632 0.29977 -0.06024 0.30394 C -0.04965 0.31111 -0.03941 0.31852 -0.02795 0.32338 C -0.02049 0.33102 -0.01372 0.34051 -0.0059 0.34699 C -0.00261 0.34977 0.00156 0.35116 0.00434 0.35486 C 0.01528 0.36945 0.00295 0.35741 0.01319 0.36667 C 0.01701 0.39074 0.01736 0.38843 0.0118 0.4294 C 0.00851 0.45347 -0.02327 0.4581 -0.03681 0.4588 C -0.05486 0.45972 -0.07309 0.45995 -0.09115 0.46065 C -0.10347 0.4632 -0.11563 0.46667 -0.12795 0.46852 C -0.13802 0.48195 -0.13333 0.47685 -0.14115 0.48426 C -0.14358 0.49306 -0.14566 0.49074 -0.15139 0.49607 C -0.15781 0.5088 -0.16823 0.52107 -0.17795 0.52917 C -0.19115 0.55509 -0.18351 0.55995 -0.18229 0.60579 C -0.18386 0.67894 -0.20191 0.67824 -0.18229 0.67824 " pathEditMode="relative" ptsTypes="ffffffffffffffffffffffffffffA">
                                      <p:cBhvr>
                                        <p:cTn id="78" dur="3000" fill="hold"/>
                                        <p:tgtEl>
                                          <p:spTgt spid="5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)">
                                      <p:cBhvr>
                                        <p:cTn id="80" dur="3028" fill="hold"/>
                                        <p:tgtEl>
                                          <p:spTgt spid="147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0" presetClass="path" presetSubtype="0" accel="50000" decel="50000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C -0.04409 0.00486 -0.04774 0.00394 -0.11614 0.00509 C -0.13107 0.00648 -0.1368 0.00394 -0.14705 0.01227 C -0.14514 0.03009 -0.14739 0.03889 -0.13836 0.04977 C -0.13576 0.05856 -0.13107 0.06227 -0.12656 0.06944 C -0.12517 0.07153 -0.12517 0.07477 -0.12361 0.07662 C -0.11961 0.08148 -0.11354 0.0831 -0.10885 0.08727 C -0.09895 0.09606 -0.08889 0.10532 -0.07795 0.11227 C -0.07031 0.12176 -0.06996 0.11412 -0.0677 0.12847 C -0.06875 0.13727 -0.06753 0.14699 -0.07066 0.15509 C -0.07482 0.1662 -0.0967 0.17245 -0.10451 0.17292 C -0.13055 0.17384 -0.15642 0.17407 -0.18246 0.17477 C -0.19062 0.17778 -0.19392 0.18403 -0.19861 0.19259 C -0.19965 0.19745 -0.2026 0.20162 -0.20295 0.20671 C -0.20416 0.22731 -0.19548 0.24583 -0.18385 0.26019 C -0.18055 0.26435 -0.17569 0.26574 -0.17205 0.26921 C -0.15729 0.28356 -0.17152 0.27384 -0.15885 0.28171 C -0.15156 0.29074 -0.14409 0.29167 -0.13541 0.29769 C -0.09496 0.32546 -0.06823 0.31528 -0.01336 0.31759 C -0.00468 0.31898 0.0007 0.32222 0.00886 0.32454 C 0.01355 0.32755 0.01945 0.32917 0.02344 0.33356 C 0.02657 0.33704 0.0323 0.34421 0.0323 0.34444 C 0.03403 0.35 0.03837 0.36366 0.03386 0.36921 C 0.03073 0.37292 0.02605 0.37407 0.02205 0.37639 C 0.00105 0.38889 -0.02066 0.3875 -0.04409 0.38866 C -0.04878 0.39074 -0.05434 0.38958 -0.05885 0.39236 C -0.06024 0.39329 -0.05972 0.39606 -0.06041 0.39792 C -0.06128 0.39977 -0.06232 0.40139 -0.06336 0.40301 C -0.06527 0.40671 -0.06909 0.41389 -0.06909 0.41412 C -0.06649 0.4375 -0.05677 0.44282 -0.04114 0.45486 C -0.03368 0.46042 -0.02951 0.46528 -0.02066 0.46736 C 0.0283 0.49699 0.02066 0.48356 0.1073 0.48519 C 0.11216 0.49097 0.11719 0.49699 0.12205 0.50278 C 0.12361 0.50486 0.12483 0.50648 0.12639 0.50833 C 0.12795 0.51019 0.13091 0.51343 0.13091 0.51366 C 0.13316 0.53449 0.1349 0.55764 0.12795 0.57778 C 0.12483 0.58681 0.12535 0.58403 0.12049 0.59213 C 0.11841 0.59583 0.11459 0.60278 0.11459 0.60324 C 0.11268 0.6125 0.10539 0.62338 0.10139 0.6331 C 0.10052 0.63519 0.09861 0.63657 0.09844 0.63866 C 0.09757 0.65023 0.09844 0.6625 0.09844 0.67431 " pathEditMode="relative" rAng="0" ptsTypes="ffffffffffffffffffffffffffffffffffffffffA">
                                      <p:cBhvr>
                                        <p:cTn id="84" dur="3000" fill="hold"/>
                                        <p:tgtEl>
                                          <p:spTgt spid="5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33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)">
                                      <p:cBhvr>
                                        <p:cTn id="86" dur="3028" fill="hold"/>
                                        <p:tgtEl>
                                          <p:spTgt spid="148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0" presetClass="path" presetSubtype="0" accel="50000" decel="50000" fill="hold" grpId="1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6 -0.03958 C 0.04427 -0.0375 0.08334 -0.03495 0.13403 -0.0338 C 0.14375 -0.03449 0.15365 -0.03426 0.16337 -0.03565 C 0.16945 -0.03657 0.175 -0.04028 0.18108 -0.04167 C 0.18698 -0.0456 0.19236 -0.04722 0.19879 -0.04954 C 0.21789 -0.06667 0.24879 -0.05046 0.26927 -0.04167 C 0.27136 -0.0375 0.27535 -0.03472 0.27657 -0.02986 C 0.279 -0.0206 0.27657 -0.00949 0.27952 -0.00046 C 0.28264 0.0088 0.29514 0.01852 0.30157 0.025 C 0.31111 0.04444 0.31268 0.07639 0.30018 0.09375 C 0.29844 0.10394 0.29688 0.10486 0.29132 0.11134 C 0.2882 0.11505 0.28646 0.12176 0.28247 0.12315 C 0.27309 0.12616 0.26389 0.12986 0.25452 0.13287 C 0.24289 0.14907 0.25278 0.15833 0.26042 0.17014 C 0.26372 0.175 0.26615 0.18079 0.26927 0.18588 C 0.27327 0.20046 0.26736 0.18079 0.27518 0.19954 C 0.27865 0.20787 0.27882 0.21829 0.28108 0.22708 C 0.27761 0.24954 0.2783 0.26319 0.26198 0.27014 C 0.25886 0.28565 0.26858 0.30278 0.27813 0.31134 C 0.27761 0.31644 0.27639 0.33194 0.27379 0.33681 C 0.26997 0.34444 0.27136 0.34028 0.26927 0.34861 C 0.27032 0.35116 0.27032 0.35509 0.27223 0.35648 C 0.27518 0.3588 0.27917 0.35741 0.28247 0.35833 C 0.28907 0.36042 0.2967 0.36343 0.30313 0.3662 C 0.30452 0.36829 0.30625 0.37014 0.30747 0.37222 C 0.30955 0.37593 0.31337 0.3838 0.31337 0.38403 C 0.31285 0.39236 0.31355 0.40093 0.31198 0.40926 C 0.31077 0.41551 0.30625 0.41528 0.30313 0.41713 C 0.29705 0.4206 0.29271 0.42755 0.28698 0.43102 C 0.28056 0.43472 0.27327 0.4338 0.26632 0.43495 C 0.25556 0.43958 0.26841 0.43287 0.25903 0.44259 C 0.25643 0.44537 0.25295 0.44606 0.25018 0.44861 C 0.24827 0.45972 0.24948 0.48704 0.25313 0.49769 C 0.25521 0.50394 0.26233 0.50579 0.26632 0.50926 C 0.26875 0.51852 0.27205 0.51829 0.27813 0.52315 C 0.28125 0.52569 0.28698 0.53102 0.28698 0.53125 C 0.29393 0.55995 0.28577 0.57616 0.27379 0.59769 C 0.275 0.6169 0.27379 0.63519 0.28698 0.64653 C 0.28941 0.65301 0.29115 0.65926 0.29289 0.6662 C 0.29341 0.66829 0.29323 0.6706 0.29427 0.67222 C 0.29497 0.67315 0.29618 0.67222 0.29723 0.67222 " pathEditMode="relative" rAng="0" ptsTypes="ffffffffffffffffffffffffffffffffffffffffA">
                                      <p:cBhvr>
                                        <p:cTn id="90" dur="3000" fill="hold"/>
                                        <p:tgtEl>
                                          <p:spTgt spid="5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" y="34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)">
                                      <p:cBhvr>
                                        <p:cTn id="92" dur="3028" fill="hold"/>
                                        <p:tgtEl>
                                          <p:spTgt spid="149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0" presetClass="path" presetSubtype="0" accel="50000" decel="50000" fill="hold" grpId="1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11111E-6 C 0.00052 0.00857 0.00087 0.0169 0.00139 0.02546 C 0.00365 0.05787 0.01771 0.04954 0.03958 0.05093 C 0.04948 0.05162 0.0592 0.05208 0.0691 0.05278 C 0.07378 0.05509 0.08229 0.06273 0.08229 0.06273 C 0.08767 0.07338 0.08437 0.06644 0.09115 0.08426 C 0.09219 0.08681 0.0941 0.09213 0.0941 0.09213 C 0.09375 0.0956 0.09358 0.11111 0.09115 0.11759 C 0.08594 0.13195 0.07274 0.14167 0.06615 0.15486 C 0.06215 0.16273 0.0592 0.17176 0.05434 0.17824 C 0.04306 0.22732 0.06337 0.24769 0.0941 0.25486 C 0.10642 0.26296 0.17031 0.26389 0.18368 0.26458 C 0.18663 0.26597 0.18958 0.26713 0.19253 0.26852 C 0.19514 0.26968 0.19618 0.27431 0.19844 0.27639 C 0.19965 0.27755 0.20139 0.27755 0.20295 0.27824 C 0.20382 0.28033 0.20469 0.28241 0.20573 0.28426 C 0.20712 0.28634 0.20903 0.28773 0.21024 0.29005 C 0.21615 0.30185 0.20573 0.29097 0.21615 0.3 C 0.21875 0.31111 0.21927 0.32245 0.22205 0.33333 C 0.22326 0.3463 0.22448 0.3662 0.23524 0.37245 C 0.23854 0.37431 0.24219 0.375 0.24549 0.37639 C 0.25365 0.375 0.2559 0.37732 0.26024 0.36852 C 0.26111 0.3669 0.26059 0.36435 0.26163 0.36273 C 0.26562 0.35602 0.27517 0.35556 0.28073 0.35278 C 0.29253 0.35347 0.30469 0.35116 0.31615 0.35486 C 0.32014 0.35625 0.32205 0.36273 0.325 0.36667 C 0.33698 0.38264 0.33872 0.39352 0.3441 0.41366 C 0.34479 0.42083 0.34497 0.43357 0.35 0.43912 C 0.35434 0.44375 0.36215 0.44445 0.36753 0.44699 C 0.39444 0.44491 0.41684 0.44352 0.4441 0.44491 C 0.45174 0.44861 0.44722 0.44583 0.45729 0.45486 C 0.45868 0.45625 0.46024 0.45741 0.46163 0.4588 C 0.46319 0.46019 0.46615 0.46273 0.46615 0.46273 C 0.47292 0.47616 0.47101 0.47014 0.47344 0.48033 C 0.47292 0.49213 0.47326 0.50394 0.47205 0.51551 C 0.47187 0.51783 0.46476 0.53287 0.46319 0.53519 C 0.45903 0.54144 0.45556 0.54908 0.45 0.55278 C 0.4467 0.55486 0.44236 0.55741 0.43958 0.56065 C 0.43177 0.56945 0.42448 0.57662 0.41615 0.58426 C 0.41198 0.59236 0.41354 0.59607 0.40729 0.60185 C 0.40347 0.61667 0.40365 0.6294 0.40729 0.64491 C 0.40799 0.64792 0.40955 0.65093 0.41163 0.65278 C 0.41424 0.65509 0.42049 0.65671 0.42049 0.65671 C 0.43368 0.67431 0.44497 0.67639 0.46163 0.68426 C 0.48177 0.68218 0.47431 0.68218 0.48368 0.68218 " pathEditMode="relative" ptsTypes="ffffffffffffffffffffffffffffffffffffffffffffA">
                                      <p:cBhvr>
                                        <p:cTn id="96" dur="3000" fill="hold"/>
                                        <p:tgtEl>
                                          <p:spTgt spid="5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)">
                                      <p:cBhvr>
                                        <p:cTn id="98" dur="3028" fill="hold"/>
                                        <p:tgtEl>
                                          <p:spTgt spid="150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0"/>
                </p:tgtEl>
              </p:cMediaNode>
            </p:audio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1"/>
                </p:tgtEl>
              </p:cMediaNode>
            </p:audio>
            <p:audio>
              <p:cMediaNode vol="8000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2"/>
                </p:tgtEl>
              </p:cMediaNode>
            </p:audio>
            <p:audio>
              <p:cMediaNode vol="80000">
                <p:cTn id="10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3"/>
                </p:tgtEl>
              </p:cMediaNode>
            </p:audio>
            <p:audio>
              <p:cMediaNode vol="80000">
                <p:cTn id="10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4"/>
                </p:tgtEl>
              </p:cMediaNode>
            </p:audio>
            <p:audio>
              <p:cMediaNode vol="80000">
                <p:cTn id="10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5"/>
                </p:tgtEl>
              </p:cMediaNode>
            </p:audio>
            <p:audio>
              <p:cMediaNode vol="80000">
                <p:cTn id="10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6"/>
                </p:tgtEl>
              </p:cMediaNode>
            </p:audio>
            <p:audio>
              <p:cMediaNode vol="80000">
                <p:cTn id="10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7"/>
                </p:tgtEl>
              </p:cMediaNode>
            </p:audio>
            <p:audio>
              <p:cMediaNode vol="80000">
                <p:cTn id="10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8"/>
                </p:tgtEl>
              </p:cMediaNode>
            </p:audio>
            <p:audio>
              <p:cMediaNode vol="80000">
                <p:cTn id="10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9"/>
                </p:tgtEl>
              </p:cMediaNode>
            </p:audio>
            <p:audio>
              <p:cMediaNode vol="80000">
                <p:cTn id="1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0"/>
                </p:tgtEl>
              </p:cMediaNode>
            </p:audio>
          </p:childTnLst>
        </p:cTn>
      </p:par>
    </p:tnLst>
    <p:bldLst>
      <p:bldP spid="5255" grpId="0"/>
      <p:bldP spid="5256" grpId="0" animBg="1"/>
      <p:bldP spid="5257" grpId="0" animBg="1"/>
      <p:bldP spid="5257" grpId="1" animBg="1"/>
      <p:bldP spid="5257" grpId="2" animBg="1"/>
      <p:bldP spid="5257" grpId="3" animBg="1"/>
      <p:bldP spid="5257" grpId="5" animBg="1"/>
      <p:bldP spid="5257" grpId="6" animBg="1"/>
      <p:bldP spid="5257" grpId="7" animBg="1"/>
      <p:bldP spid="5257" grpId="8" animBg="1"/>
      <p:bldP spid="5257" grpId="9" animBg="1"/>
      <p:bldP spid="5257" grpId="10" animBg="1"/>
      <p:bldP spid="5257" grpId="11" animBg="1"/>
      <p:bldP spid="5257" grpId="12" animBg="1"/>
      <p:bldP spid="13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" y="-10886"/>
            <a:ext cx="9122229" cy="6841672"/>
          </a:xfrm>
        </p:spPr>
      </p:pic>
      <p:sp>
        <p:nvSpPr>
          <p:cNvPr id="6" name="Curved Down Ribbon 5"/>
          <p:cNvSpPr/>
          <p:nvPr/>
        </p:nvSpPr>
        <p:spPr>
          <a:xfrm>
            <a:off x="38100" y="1752600"/>
            <a:ext cx="9144000" cy="2209800"/>
          </a:xfrm>
          <a:prstGeom prst="ellipseRibbon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00B050"/>
                </a:solidFill>
                <a:latin typeface=".VnAvantH" pitchFamily="34" charset="0"/>
              </a:rPr>
              <a:t>T</a:t>
            </a:r>
            <a:r>
              <a:rPr lang="en-US" sz="4000" b="1" dirty="0" err="1">
                <a:solidFill>
                  <a:srgbClr val="00B050"/>
                </a:solidFill>
                <a:latin typeface=".VnAvant" pitchFamily="34" charset="0"/>
              </a:rPr>
              <a:t>rß</a:t>
            </a:r>
            <a:r>
              <a:rPr lang="en-US" sz="4000" b="1" dirty="0">
                <a:solidFill>
                  <a:srgbClr val="00B05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.VnAvant" pitchFamily="34" charset="0"/>
              </a:rPr>
              <a:t>ch¬i</a:t>
            </a:r>
            <a:r>
              <a:rPr lang="en-US" sz="4000" b="1" dirty="0">
                <a:solidFill>
                  <a:srgbClr val="00B050"/>
                </a:solidFill>
                <a:latin typeface=".VnAvant" pitchFamily="34" charset="0"/>
              </a:rPr>
              <a:t>: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.VnAvant" pitchFamily="34" charset="0"/>
              </a:rPr>
              <a:t>§</a:t>
            </a:r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</a:rPr>
              <a:t>éi</a:t>
            </a:r>
            <a:r>
              <a:rPr lang="en-US" sz="36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</a:rPr>
              <a:t>nµo</a:t>
            </a:r>
            <a:r>
              <a:rPr lang="en-US" sz="36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</a:rPr>
              <a:t>nhanh</a:t>
            </a:r>
            <a:r>
              <a:rPr lang="en-US" sz="36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</a:rPr>
              <a:t>nhÊt</a:t>
            </a:r>
            <a:endParaRPr lang="en-US" sz="3600" b="1" dirty="0">
              <a:solidFill>
                <a:srgbClr val="FF0000"/>
              </a:solidFill>
              <a:latin typeface=".VnAvantH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821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1228827kvwbhhiily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0" y="4467225"/>
            <a:ext cx="762000" cy="2390775"/>
          </a:xfrm>
          <a:prstGeom prst="rect">
            <a:avLst/>
          </a:prstGeom>
          <a:noFill/>
        </p:spPr>
      </p:pic>
      <p:pic>
        <p:nvPicPr>
          <p:cNvPr id="10243" name="Picture 3" descr="1228827kvwbhhiily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0" y="0"/>
            <a:ext cx="762000" cy="2390775"/>
          </a:xfrm>
          <a:prstGeom prst="rect">
            <a:avLst/>
          </a:prstGeom>
          <a:noFill/>
        </p:spPr>
      </p:pic>
      <p:pic>
        <p:nvPicPr>
          <p:cNvPr id="10244" name="Picture 4" descr="1228827kvwbhhiily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6881813" y="-814388"/>
            <a:ext cx="762000" cy="2390775"/>
          </a:xfrm>
          <a:prstGeom prst="rect">
            <a:avLst/>
          </a:prstGeom>
          <a:noFill/>
        </p:spPr>
      </p:pic>
      <p:pic>
        <p:nvPicPr>
          <p:cNvPr id="10245" name="Picture 5" descr="1228827kvwbhhiily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04800"/>
            <a:ext cx="762000" cy="2390775"/>
          </a:xfrm>
          <a:prstGeom prst="rect">
            <a:avLst/>
          </a:prstGeom>
          <a:noFill/>
        </p:spPr>
      </p:pic>
      <p:pic>
        <p:nvPicPr>
          <p:cNvPr id="10246" name="Picture 6" descr="1228827kvwbhhiily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1295401" y="-890588"/>
            <a:ext cx="762000" cy="2390775"/>
          </a:xfrm>
          <a:prstGeom prst="rect">
            <a:avLst/>
          </a:prstGeom>
          <a:noFill/>
        </p:spPr>
      </p:pic>
      <p:pic>
        <p:nvPicPr>
          <p:cNvPr id="10247" name="Picture 7" descr="1228827kvwbhhiily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467225"/>
            <a:ext cx="762000" cy="2390775"/>
          </a:xfrm>
          <a:prstGeom prst="rect">
            <a:avLst/>
          </a:prstGeom>
          <a:noFill/>
        </p:spPr>
      </p:pic>
      <p:pic>
        <p:nvPicPr>
          <p:cNvPr id="10248" name="Picture 8" descr="1228827kvwbhhiily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1676401" y="5357812"/>
            <a:ext cx="762000" cy="2390775"/>
          </a:xfrm>
          <a:prstGeom prst="rect">
            <a:avLst/>
          </a:prstGeom>
          <a:noFill/>
        </p:spPr>
      </p:pic>
      <p:pic>
        <p:nvPicPr>
          <p:cNvPr id="10249" name="Picture 9" descr="1228827kvwbhhiily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7315201" y="5357812"/>
            <a:ext cx="762000" cy="2390775"/>
          </a:xfrm>
          <a:prstGeom prst="rect">
            <a:avLst/>
          </a:prstGeom>
          <a:noFill/>
        </p:spPr>
      </p:pic>
      <p:sp>
        <p:nvSpPr>
          <p:cNvPr id="10264" name="WordArt 24"/>
          <p:cNvSpPr>
            <a:spLocks noChangeArrowheads="1" noChangeShapeType="1" noTextEdit="1"/>
          </p:cNvSpPr>
          <p:nvPr/>
        </p:nvSpPr>
        <p:spPr bwMode="auto">
          <a:xfrm>
            <a:off x="2667000" y="1600200"/>
            <a:ext cx="3276600" cy="3352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/>
              </a:rPr>
              <a:t>e</a:t>
            </a:r>
          </a:p>
        </p:txBody>
      </p:sp>
      <p:pic>
        <p:nvPicPr>
          <p:cNvPr id="10265" name="Picture 25" descr="nga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2800" y="2895600"/>
            <a:ext cx="2590800" cy="762000"/>
          </a:xfrm>
          <a:prstGeom prst="rect">
            <a:avLst/>
          </a:prstGeom>
          <a:noFill/>
        </p:spPr>
      </p:pic>
      <p:pic>
        <p:nvPicPr>
          <p:cNvPr id="10266" name="Picture 26" descr="c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67000" y="1600200"/>
            <a:ext cx="3248025" cy="33528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grpSp>
        <p:nvGrpSpPr>
          <p:cNvPr id="10267" name="Group 10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0268" name="Picture 11" descr="xlights1[1]"/>
            <p:cNvPicPr>
              <a:picLocks noChangeAspect="1" noChangeArrowheads="1" noCrop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5400000">
              <a:off x="-2059" y="2068"/>
              <a:ext cx="4320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69" name="Picture 12" descr="xlights1[1]"/>
            <p:cNvPicPr>
              <a:picLocks noChangeAspect="1" noChangeArrowheads="1" noCrop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1" y="0"/>
              <a:ext cx="5689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70" name="Picture 13" descr="xlights1[1]"/>
            <p:cNvPicPr>
              <a:picLocks noChangeAspect="1" noChangeArrowheads="1" noCrop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10800000">
              <a:off x="0" y="4135"/>
              <a:ext cx="5760" cy="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71" name="Picture 14" descr="xlights1[1]"/>
            <p:cNvPicPr>
              <a:picLocks noChangeAspect="1" noChangeArrowheads="1" noCrop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5400000">
              <a:off x="3531" y="2090"/>
              <a:ext cx="4320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02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2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 descr="C:\Documents and Settings\Administrator\Desktop\me ve b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237038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23" name="Picture 14" descr="Slide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166" t="26666" r="44167" b="13333"/>
          <a:stretch>
            <a:fillRect/>
          </a:stretch>
        </p:blipFill>
        <p:spPr bwMode="auto">
          <a:xfrm>
            <a:off x="228600" y="3048000"/>
            <a:ext cx="2286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105400" y="0"/>
            <a:ext cx="3505200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4400" b="1" dirty="0">
                <a:solidFill>
                  <a:srgbClr val="0000CC"/>
                </a:solidFill>
                <a:latin typeface=".VnAvant" pitchFamily="34" charset="0"/>
              </a:rPr>
              <a:t>M</a:t>
            </a:r>
            <a:r>
              <a:rPr lang="en-US" sz="4400" b="1" dirty="0">
                <a:solidFill>
                  <a:srgbClr val="FF0000"/>
                </a:solidFill>
                <a:latin typeface=".VnAvant" pitchFamily="34" charset="0"/>
              </a:rPr>
              <a:t>Ñ</a:t>
            </a:r>
            <a:r>
              <a:rPr lang="en-US" sz="44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.VnAvant" pitchFamily="34" charset="0"/>
              </a:rPr>
              <a:t>cña</a:t>
            </a:r>
            <a:r>
              <a:rPr lang="en-US" sz="44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.VnAvant" pitchFamily="34" charset="0"/>
              </a:rPr>
              <a:t>e</a:t>
            </a:r>
            <a:r>
              <a:rPr lang="en-US" sz="4400" b="1" dirty="0" err="1">
                <a:solidFill>
                  <a:srgbClr val="0000CC"/>
                </a:solidFill>
                <a:latin typeface=".VnAvant" pitchFamily="34" charset="0"/>
              </a:rPr>
              <a:t>m</a:t>
            </a:r>
            <a:r>
              <a:rPr lang="en-US" sz="44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endParaRPr lang="vi-VN" sz="4400" b="1" dirty="0">
              <a:solidFill>
                <a:srgbClr val="0000CC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95800" y="762000"/>
            <a:ext cx="4191000" cy="523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ë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nh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µ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e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m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cã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m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Ñ</a:t>
            </a:r>
            <a:endParaRPr lang="vi-VN" sz="2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95800" y="2133600"/>
            <a:ext cx="4648200" cy="523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M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Ñ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ch¨m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c«ng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viÖc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nh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µ</a:t>
            </a:r>
            <a:endParaRPr lang="vi-VN" sz="2800" b="1" dirty="0">
              <a:solidFill>
                <a:srgbClr val="0000CC"/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95800" y="1676400"/>
            <a:ext cx="464820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Thøc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khuya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mµ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dËy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sím</a:t>
            </a:r>
            <a:endParaRPr lang="vi-VN" sz="2800" b="1" dirty="0">
              <a:solidFill>
                <a:srgbClr val="0000CC"/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95800" y="3048000"/>
            <a:ext cx="4191000" cy="523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MÑ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gäi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e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m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thøc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dËy</a:t>
            </a:r>
            <a:endParaRPr lang="vi-VN" sz="2800" b="1" dirty="0">
              <a:solidFill>
                <a:srgbClr val="0000CC"/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95800" y="2590800"/>
            <a:ext cx="4038600" cy="523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ThÕ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mµ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cø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®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óng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giê</a:t>
            </a:r>
            <a:endParaRPr lang="vi-VN" sz="2800" b="1" dirty="0">
              <a:solidFill>
                <a:srgbClr val="0000CC"/>
              </a:solidFill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95800" y="1219200"/>
            <a:ext cx="4038600" cy="523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Bao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viÖc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m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Ñ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ph¶I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lo</a:t>
            </a:r>
            <a:endParaRPr lang="vi-VN" sz="2800" b="1" dirty="0">
              <a:solidFill>
                <a:srgbClr val="0000CC"/>
              </a:solidFill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495800" y="4343400"/>
            <a:ext cx="4495800" cy="523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§Ó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e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m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kÞp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®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Õn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tr­êng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endParaRPr lang="vi-VN" sz="2800" b="1" dirty="0">
              <a:solidFill>
                <a:srgbClr val="0000CC"/>
              </a:solidFill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495800" y="3886200"/>
            <a:ext cx="4191000" cy="523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ViÖc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nµo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vµo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viÖc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Êy</a:t>
            </a:r>
            <a:endParaRPr lang="vi-VN" sz="2800" b="1" dirty="0">
              <a:solidFill>
                <a:srgbClr val="0000CC"/>
              </a:solidFill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72000" y="5257800"/>
            <a:ext cx="4267200" cy="523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§· v×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e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m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vÊt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v¶</a:t>
            </a:r>
            <a:endParaRPr lang="vi-VN" sz="2800" b="1" dirty="0">
              <a:solidFill>
                <a:srgbClr val="0000CC"/>
              </a:solidFill>
              <a:latin typeface="+mj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72000" y="4800600"/>
            <a:ext cx="4191000" cy="523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M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Ñ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®·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sinh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ra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e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m</a:t>
            </a:r>
            <a:endParaRPr lang="vi-VN" sz="2800" b="1" dirty="0">
              <a:solidFill>
                <a:srgbClr val="0000CC"/>
              </a:solidFill>
              <a:latin typeface="+mj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508500" y="3498850"/>
            <a:ext cx="4648200" cy="523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Nh¾c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gän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gµng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®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Çu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tãc</a:t>
            </a:r>
            <a:endParaRPr lang="vi-VN" sz="2800" b="1" dirty="0">
              <a:solidFill>
                <a:srgbClr val="0000CC"/>
              </a:solidFill>
              <a:latin typeface="+mj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648200" y="6172200"/>
            <a:ext cx="4495800" cy="523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Em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s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Ï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lµ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b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Ð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ngoan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.</a:t>
            </a:r>
            <a:endParaRPr lang="vi-VN" sz="2800" b="1" dirty="0">
              <a:solidFill>
                <a:srgbClr val="0000CC"/>
              </a:solidFill>
              <a:latin typeface="+mn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572000" y="5657850"/>
            <a:ext cx="4876800" cy="522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Th­¬ng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m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Ñ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e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m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thÇm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høa</a:t>
            </a:r>
            <a:endParaRPr lang="vi-VN" sz="2800" b="1" dirty="0">
              <a:solidFill>
                <a:srgbClr val="0000CC"/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6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3" grpId="0"/>
      <p:bldP spid="14" grpId="0"/>
      <p:bldP spid="15" grpId="0"/>
      <p:bldP spid="16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7" descr="scan000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EFF"/>
              </a:clrFrom>
              <a:clrTo>
                <a:srgbClr val="FDFEFF">
                  <a:alpha val="0"/>
                </a:srgbClr>
              </a:clrTo>
            </a:clrChange>
          </a:blip>
          <a:srcRect l="20950" t="28600" r="16197" b="18967"/>
          <a:stretch>
            <a:fillRect/>
          </a:stretch>
        </p:blipFill>
        <p:spPr bwMode="auto">
          <a:xfrm>
            <a:off x="0" y="2133600"/>
            <a:ext cx="2286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 descr="C:\Documents and Settings\Administrator\My Documents\Downloads\IMG20151023155345.jpg"/>
          <p:cNvPicPr>
            <a:picLocks noChangeAspect="1" noChangeArrowheads="1"/>
          </p:cNvPicPr>
          <p:nvPr/>
        </p:nvPicPr>
        <p:blipFill>
          <a:blip r:embed="rId4" cstate="print"/>
          <a:srcRect l="7018" t="7216" r="26315" b="49489"/>
          <a:stretch>
            <a:fillRect/>
          </a:stretch>
        </p:blipFill>
        <p:spPr bwMode="auto">
          <a:xfrm>
            <a:off x="2362200" y="0"/>
            <a:ext cx="6781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3" descr="C:\Documents and Settings\Administrator\My Documents\Downloads\IMG20151023155345.jpg"/>
          <p:cNvPicPr>
            <a:picLocks noChangeAspect="1" noChangeArrowheads="1"/>
          </p:cNvPicPr>
          <p:nvPr/>
        </p:nvPicPr>
        <p:blipFill>
          <a:blip r:embed="rId5" cstate="print"/>
          <a:srcRect l="20502" t="16837" r="28050" b="60986"/>
          <a:stretch>
            <a:fillRect/>
          </a:stretch>
        </p:blipFill>
        <p:spPr bwMode="auto">
          <a:xfrm>
            <a:off x="2362200" y="4114800"/>
            <a:ext cx="6781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2725" y="1536700"/>
            <a:ext cx="2057400" cy="264687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16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E</a:t>
            </a:r>
          </a:p>
        </p:txBody>
      </p:sp>
      <p:pic>
        <p:nvPicPr>
          <p:cNvPr id="4" name="Picture 2" descr="C:\Documents and Settings\Administrator\Desktop\anh.jpg"/>
          <p:cNvPicPr>
            <a:picLocks noChangeAspect="1" noChangeArrowheads="1"/>
          </p:cNvPicPr>
          <p:nvPr/>
        </p:nvPicPr>
        <p:blipFill>
          <a:blip r:embed="rId3" cstate="print"/>
          <a:srcRect l="22099" t="2703" r="61049" b="12162"/>
          <a:stretch>
            <a:fillRect/>
          </a:stretch>
        </p:blipFill>
        <p:spPr bwMode="auto">
          <a:xfrm>
            <a:off x="2301875" y="546100"/>
            <a:ext cx="1905000" cy="4800600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2" descr="C:\Documents and Settings\Administrator\Desktop\anh.jpg"/>
          <p:cNvPicPr>
            <a:picLocks noChangeAspect="1" noChangeArrowheads="1"/>
          </p:cNvPicPr>
          <p:nvPr/>
        </p:nvPicPr>
        <p:blipFill>
          <a:blip r:embed="rId3" cstate="print"/>
          <a:srcRect l="79525" t="4053" r="3102" b="10827"/>
          <a:stretch>
            <a:fillRect/>
          </a:stretch>
        </p:blipFill>
        <p:spPr bwMode="auto">
          <a:xfrm>
            <a:off x="5016500" y="533400"/>
            <a:ext cx="2133600" cy="4876800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895600" y="3505200"/>
            <a:ext cx="685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4800" b="1">
                <a:solidFill>
                  <a:srgbClr val="FF0000"/>
                </a:solidFill>
                <a:latin typeface="Arial" charset="0"/>
              </a:rPr>
              <a:t>E</a:t>
            </a:r>
            <a:endParaRPr lang="vi-VN" sz="4800" b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943600" y="3733800"/>
            <a:ext cx="4921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3600" b="1">
                <a:solidFill>
                  <a:srgbClr val="FF0000"/>
                </a:solidFill>
                <a:latin typeface="Arial" charset="0"/>
              </a:rPr>
              <a:t>E</a:t>
            </a:r>
            <a:endParaRPr lang="vi-VN" sz="3600" b="1">
              <a:solidFill>
                <a:srgbClr val="FF0000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1228827kvwbhhiily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0" y="4467225"/>
            <a:ext cx="762000" cy="2390775"/>
          </a:xfrm>
          <a:prstGeom prst="rect">
            <a:avLst/>
          </a:prstGeom>
          <a:noFill/>
        </p:spPr>
      </p:pic>
      <p:pic>
        <p:nvPicPr>
          <p:cNvPr id="48131" name="Picture 3" descr="1228827kvwbhhiily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0" y="0"/>
            <a:ext cx="762000" cy="2390775"/>
          </a:xfrm>
          <a:prstGeom prst="rect">
            <a:avLst/>
          </a:prstGeom>
          <a:noFill/>
        </p:spPr>
      </p:pic>
      <p:pic>
        <p:nvPicPr>
          <p:cNvPr id="48132" name="Picture 4" descr="1228827kvwbhhiily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6881813" y="-814388"/>
            <a:ext cx="762000" cy="2390775"/>
          </a:xfrm>
          <a:prstGeom prst="rect">
            <a:avLst/>
          </a:prstGeom>
          <a:noFill/>
        </p:spPr>
      </p:pic>
      <p:pic>
        <p:nvPicPr>
          <p:cNvPr id="48133" name="Picture 5" descr="1228827kvwbhhiily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4800"/>
            <a:ext cx="762000" cy="2390775"/>
          </a:xfrm>
          <a:prstGeom prst="rect">
            <a:avLst/>
          </a:prstGeom>
          <a:noFill/>
        </p:spPr>
      </p:pic>
      <p:pic>
        <p:nvPicPr>
          <p:cNvPr id="48134" name="Picture 6" descr="1228827kvwbhhiily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1295401" y="-890588"/>
            <a:ext cx="762000" cy="2390775"/>
          </a:xfrm>
          <a:prstGeom prst="rect">
            <a:avLst/>
          </a:prstGeom>
          <a:noFill/>
        </p:spPr>
      </p:pic>
      <p:pic>
        <p:nvPicPr>
          <p:cNvPr id="48135" name="Picture 7" descr="1228827kvwbhhiily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467225"/>
            <a:ext cx="762000" cy="2390775"/>
          </a:xfrm>
          <a:prstGeom prst="rect">
            <a:avLst/>
          </a:prstGeom>
          <a:noFill/>
        </p:spPr>
      </p:pic>
      <p:pic>
        <p:nvPicPr>
          <p:cNvPr id="48136" name="Picture 8" descr="1228827kvwbhhiily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1676401" y="5357812"/>
            <a:ext cx="762000" cy="2390775"/>
          </a:xfrm>
          <a:prstGeom prst="rect">
            <a:avLst/>
          </a:prstGeom>
          <a:noFill/>
        </p:spPr>
      </p:pic>
      <p:pic>
        <p:nvPicPr>
          <p:cNvPr id="48137" name="Picture 9" descr="1228827kvwbhhiily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7315201" y="5357812"/>
            <a:ext cx="762000" cy="2390775"/>
          </a:xfrm>
          <a:prstGeom prst="rect">
            <a:avLst/>
          </a:prstGeom>
          <a:noFill/>
        </p:spPr>
      </p:pic>
      <p:sp>
        <p:nvSpPr>
          <p:cNvPr id="48138" name="WordArt 10"/>
          <p:cNvSpPr>
            <a:spLocks noChangeArrowheads="1" noChangeShapeType="1" noTextEdit="1"/>
          </p:cNvSpPr>
          <p:nvPr/>
        </p:nvSpPr>
        <p:spPr bwMode="auto">
          <a:xfrm>
            <a:off x="838200" y="1676400"/>
            <a:ext cx="1871663" cy="3233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H"/>
              </a:rPr>
              <a:t>e</a:t>
            </a:r>
          </a:p>
        </p:txBody>
      </p:sp>
      <p:sp>
        <p:nvSpPr>
          <p:cNvPr id="48139" name="WordArt 11"/>
          <p:cNvSpPr>
            <a:spLocks noChangeArrowheads="1" noChangeShapeType="1" noTextEdit="1"/>
          </p:cNvSpPr>
          <p:nvPr/>
        </p:nvSpPr>
        <p:spPr bwMode="auto">
          <a:xfrm>
            <a:off x="3581400" y="2743200"/>
            <a:ext cx="2057400" cy="2209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Avant"/>
              </a:rPr>
              <a:t>e</a:t>
            </a:r>
          </a:p>
        </p:txBody>
      </p:sp>
      <p:pic>
        <p:nvPicPr>
          <p:cNvPr id="48140" name="Picture 12" descr="chu 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7813" y="3124200"/>
            <a:ext cx="1468437" cy="1828800"/>
          </a:xfrm>
          <a:prstGeom prst="rect">
            <a:avLst/>
          </a:prstGeom>
          <a:noFill/>
        </p:spPr>
      </p:pic>
      <p:grpSp>
        <p:nvGrpSpPr>
          <p:cNvPr id="48141" name="Group 10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48142" name="Picture 11" descr="xlights1[1]"/>
            <p:cNvPicPr>
              <a:picLocks noChangeAspect="1" noChangeArrowheads="1" noCrop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-5400000">
              <a:off x="-2059" y="2068"/>
              <a:ext cx="4320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143" name="Picture 12" descr="xlights1[1]"/>
            <p:cNvPicPr>
              <a:picLocks noChangeAspect="1" noChangeArrowheads="1" noCrop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1" y="0"/>
              <a:ext cx="5689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144" name="Picture 13" descr="xlights1[1]"/>
            <p:cNvPicPr>
              <a:picLocks noChangeAspect="1" noChangeArrowheads="1" noCrop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10800000">
              <a:off x="0" y="4135"/>
              <a:ext cx="5760" cy="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145" name="Picture 14" descr="xlights1[1]"/>
            <p:cNvPicPr>
              <a:picLocks noChangeAspect="1" noChangeArrowheads="1" noCrop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5400000">
              <a:off x="3531" y="2090"/>
              <a:ext cx="4320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8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8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6" name="WordArt 4"/>
          <p:cNvSpPr>
            <a:spLocks noChangeArrowheads="1" noChangeShapeType="1" noTextEdit="1"/>
          </p:cNvSpPr>
          <p:nvPr/>
        </p:nvSpPr>
        <p:spPr bwMode="auto">
          <a:xfrm>
            <a:off x="3048000" y="2286000"/>
            <a:ext cx="3505200" cy="3505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Avant"/>
              </a:rPr>
              <a:t>e</a:t>
            </a:r>
          </a:p>
        </p:txBody>
      </p:sp>
      <p:pic>
        <p:nvPicPr>
          <p:cNvPr id="100357" name="Picture 5" descr="dau m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1371600"/>
            <a:ext cx="2590800" cy="817563"/>
          </a:xfrm>
          <a:prstGeom prst="rect">
            <a:avLst/>
          </a:prstGeom>
          <a:noFill/>
        </p:spPr>
      </p:pic>
      <p:pic>
        <p:nvPicPr>
          <p:cNvPr id="100362" name="ca nha thuong nhhau.mp3">
            <a:hlinkClick r:id="" action="ppaction://media"/>
          </p:cNvPr>
          <p:cNvPicPr>
            <a:picLocks noGrp="1" noRot="1" noChangeAspect="1" noChangeArrowheads="1"/>
          </p:cNvPicPr>
          <p:nvPr>
            <p:ph type="title"/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267200" y="541338"/>
            <a:ext cx="609600" cy="609600"/>
          </a:xfrm>
          <a:ln/>
        </p:spPr>
      </p:pic>
      <p:sp>
        <p:nvSpPr>
          <p:cNvPr id="100361" name="Rectangle 9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634" fill="hold"/>
                                        <p:tgtEl>
                                          <p:spTgt spid="1003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036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31" name="Picture 7" descr="untitled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-6350"/>
            <a:ext cx="9144000" cy="6864350"/>
          </a:xfrm>
          <a:prstGeom prst="rect">
            <a:avLst/>
          </a:prstGeom>
          <a:noFill/>
        </p:spPr>
      </p:pic>
      <p:pic>
        <p:nvPicPr>
          <p:cNvPr id="52228" name="Picture 4" descr="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38400" y="1752600"/>
            <a:ext cx="3505200" cy="3276600"/>
          </a:xfrm>
          <a:prstGeom prst="rect">
            <a:avLst/>
          </a:prstGeom>
          <a:noFill/>
        </p:spPr>
      </p:pic>
      <p:pic>
        <p:nvPicPr>
          <p:cNvPr id="52229" name="Picture 5" descr="nga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0400" y="3048000"/>
            <a:ext cx="2743200" cy="762000"/>
          </a:xfrm>
          <a:prstGeom prst="rect">
            <a:avLst/>
          </a:prstGeom>
          <a:noFill/>
        </p:spPr>
      </p:pic>
      <p:pic>
        <p:nvPicPr>
          <p:cNvPr id="52230" name="Picture 6" descr="dau mu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0" y="609600"/>
            <a:ext cx="2514600" cy="914400"/>
          </a:xfrm>
          <a:prstGeom prst="rect">
            <a:avLst/>
          </a:prstGeom>
          <a:noFill/>
        </p:spPr>
      </p:pic>
      <p:grpSp>
        <p:nvGrpSpPr>
          <p:cNvPr id="52235" name="Group 10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52236" name="Picture 11" descr="xlights1[1]"/>
            <p:cNvPicPr>
              <a:picLocks noChangeAspect="1" noChangeArrowheads="1" noCrop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rot="-5400000">
              <a:off x="-2059" y="2068"/>
              <a:ext cx="4320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237" name="Picture 12" descr="xlights1[1]"/>
            <p:cNvPicPr>
              <a:picLocks noChangeAspect="1" noChangeArrowheads="1" noCrop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1" y="0"/>
              <a:ext cx="5689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238" name="Picture 13" descr="xlights1[1]"/>
            <p:cNvPicPr>
              <a:picLocks noChangeAspect="1" noChangeArrowheads="1" noCrop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rot="10800000">
              <a:off x="0" y="4135"/>
              <a:ext cx="5760" cy="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239" name="Picture 14" descr="xlights1[1]"/>
            <p:cNvPicPr>
              <a:picLocks noChangeAspect="1" noChangeArrowheads="1" noCrop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rot="5400000">
              <a:off x="3531" y="2090"/>
              <a:ext cx="4320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202" name="Picture 2" descr="untitled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-6350"/>
            <a:ext cx="9144000" cy="6864350"/>
          </a:xfrm>
          <a:prstGeom prst="rect">
            <a:avLst/>
          </a:prstGeom>
          <a:noFill/>
        </p:spPr>
      </p:pic>
      <p:sp>
        <p:nvSpPr>
          <p:cNvPr id="179203" name="WordArt 3"/>
          <p:cNvSpPr>
            <a:spLocks noChangeArrowheads="1" noChangeShapeType="1" noTextEdit="1"/>
          </p:cNvSpPr>
          <p:nvPr/>
        </p:nvSpPr>
        <p:spPr bwMode="auto">
          <a:xfrm>
            <a:off x="838200" y="1676400"/>
            <a:ext cx="1871663" cy="3233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H"/>
              </a:rPr>
              <a:t>ª</a:t>
            </a:r>
          </a:p>
        </p:txBody>
      </p:sp>
      <p:sp>
        <p:nvSpPr>
          <p:cNvPr id="179204" name="WordArt 4"/>
          <p:cNvSpPr>
            <a:spLocks noChangeArrowheads="1" noChangeShapeType="1" noTextEdit="1"/>
          </p:cNvSpPr>
          <p:nvPr/>
        </p:nvSpPr>
        <p:spPr bwMode="auto">
          <a:xfrm>
            <a:off x="3810000" y="2286000"/>
            <a:ext cx="1905000" cy="2547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.VnAvant"/>
              </a:rPr>
              <a:t>ª</a:t>
            </a:r>
          </a:p>
        </p:txBody>
      </p:sp>
      <p:pic>
        <p:nvPicPr>
          <p:cNvPr id="179205" name="Picture 5" descr="chu e 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2590800"/>
            <a:ext cx="1503363" cy="2133600"/>
          </a:xfrm>
          <a:prstGeom prst="rect">
            <a:avLst/>
          </a:prstGeom>
          <a:noFill/>
        </p:spPr>
      </p:pic>
      <p:grpSp>
        <p:nvGrpSpPr>
          <p:cNvPr id="179206" name="Group 10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79207" name="Picture 11" descr="xlights1[1]"/>
            <p:cNvPicPr>
              <a:picLocks noChangeAspect="1" noChangeArrowheads="1" noCrop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-5400000">
              <a:off x="-2059" y="2068"/>
              <a:ext cx="4320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9208" name="Picture 12" descr="xlights1[1]"/>
            <p:cNvPicPr>
              <a:picLocks noChangeAspect="1" noChangeArrowheads="1" noCrop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1" y="0"/>
              <a:ext cx="5689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9209" name="Picture 13" descr="xlights1[1]"/>
            <p:cNvPicPr>
              <a:picLocks noChangeAspect="1" noChangeArrowheads="1" noCrop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10800000">
              <a:off x="0" y="4135"/>
              <a:ext cx="5760" cy="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9210" name="Picture 14" descr="xlights1[1]"/>
            <p:cNvPicPr>
              <a:picLocks noChangeAspect="1" noChangeArrowheads="1" noCrop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5400000">
              <a:off x="3531" y="2090"/>
              <a:ext cx="4320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9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9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79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3" grpId="1"/>
      <p:bldP spid="17920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2956</TotalTime>
  <Words>251</Words>
  <Application>Microsoft Office PowerPoint</Application>
  <PresentationFormat>On-screen Show (4:3)</PresentationFormat>
  <Paragraphs>98</Paragraphs>
  <Slides>19</Slides>
  <Notes>12</Notes>
  <HiddenSlides>0</HiddenSlides>
  <MMClips>13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.VnAvant</vt:lpstr>
      <vt:lpstr>.VnAvantH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Bo son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Ong Thiep</dc:creator>
  <cp:lastModifiedBy>Techsi.vn</cp:lastModifiedBy>
  <cp:revision>194</cp:revision>
  <dcterms:created xsi:type="dcterms:W3CDTF">2011-04-15T23:05:04Z</dcterms:created>
  <dcterms:modified xsi:type="dcterms:W3CDTF">2023-12-19T07:42:52Z</dcterms:modified>
</cp:coreProperties>
</file>