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268" r:id="rId4"/>
    <p:sldId id="271" r:id="rId5"/>
    <p:sldId id="277" r:id="rId6"/>
    <p:sldId id="275" r:id="rId7"/>
    <p:sldId id="276" r:id="rId8"/>
    <p:sldId id="274" r:id="rId9"/>
    <p:sldId id="264" r:id="rId10"/>
    <p:sldId id="259" r:id="rId11"/>
    <p:sldId id="278" r:id="rId12"/>
    <p:sldId id="279" r:id="rId13"/>
    <p:sldId id="280" r:id="rId14"/>
    <p:sldId id="283" r:id="rId15"/>
    <p:sldId id="281" r:id="rId16"/>
    <p:sldId id="284" r:id="rId17"/>
    <p:sldId id="282" r:id="rId18"/>
    <p:sldId id="285" r:id="rId19"/>
    <p:sldId id="25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8" autoAdjust="0"/>
    <p:restoredTop sz="93146" autoAdjust="0"/>
  </p:normalViewPr>
  <p:slideViewPr>
    <p:cSldViewPr>
      <p:cViewPr varScale="1">
        <p:scale>
          <a:sx n="85" d="100"/>
          <a:sy n="85" d="100"/>
        </p:scale>
        <p:origin x="148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C63E8-6EB0-481D-B331-37CF500273AB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706A1-B2BE-40D3-A4CD-2CB9F7B9A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2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07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52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41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39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74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264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8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301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130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32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2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4D374-8500-4859-91E6-CF169685C59C}" type="datetimeFigureOut">
              <a:rPr lang="en-US" smtClean="0"/>
              <a:pPr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A09C-855F-4549-B91D-F698DCCCD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0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3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1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9.wav"/><Relationship Id="rId7" Type="http://schemas.openxmlformats.org/officeDocument/2006/relationships/image" Target="../media/image10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2.wav"/><Relationship Id="rId7" Type="http://schemas.openxmlformats.org/officeDocument/2006/relationships/image" Target="../media/image10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microsoft.com/office/2007/relationships/hdphoto" Target="../media/hdphoto3.wdp"/><Relationship Id="rId5" Type="http://schemas.openxmlformats.org/officeDocument/2006/relationships/image" Target="../media/image15.pn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5.wav"/><Relationship Id="rId7" Type="http://schemas.openxmlformats.org/officeDocument/2006/relationships/image" Target="../media/image1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microsoft.com/office/2007/relationships/hdphoto" Target="../media/hdphoto4.wdp"/><Relationship Id="rId5" Type="http://schemas.openxmlformats.org/officeDocument/2006/relationships/image" Target="../media/image16.png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8382000" cy="1143000"/>
          </a:xfrm>
        </p:spPr>
        <p:txBody>
          <a:bodyPr>
            <a:normAutofit/>
          </a:bodyPr>
          <a:lstStyle/>
          <a:p>
            <a:r>
              <a:rPr lang="en-US" sz="180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UBND QUẬN </a:t>
            </a:r>
            <a: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  <a:br>
              <a:rPr lang="en-US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 u="sng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800" b="1" u="sng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HOA MỘC LAN</a:t>
            </a:r>
            <a:endParaRPr lang="en-US" sz="1800" b="1" u="sng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667000"/>
            <a:ext cx="7239000" cy="29718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l"/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Tai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2023 - 2024</a:t>
            </a:r>
            <a:endParaRPr lang="en-US" sz="2400" b="1" dirty="0">
              <a:solidFill>
                <a:srgbClr val="00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7312" y="979185"/>
            <a:ext cx="13493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hà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382000" y="6292755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90800" y="2405390"/>
            <a:ext cx="42369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ÂM NHẠC</a:t>
            </a:r>
          </a:p>
        </p:txBody>
      </p:sp>
    </p:spTree>
    <p:extLst>
      <p:ext uri="{BB962C8B-B14F-4D97-AF65-F5344CB8AC3E}">
        <p14:creationId xmlns:p14="http://schemas.microsoft.com/office/powerpoint/2010/main" val="27736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9"/>
    </mc:Choice>
    <mc:Fallback xmlns="">
      <p:transition spd="slow" advTm="31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  <p:extLst mod="1">
    <p:ext uri="{E180D4A7-C9FB-4DFB-919C-405C955672EB}">
      <p14:showEvtLst xmlns:p14="http://schemas.microsoft.com/office/powerpoint/2010/main">
        <p14:playEvt time="436" objId="5"/>
        <p14:stopEvt time="31085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685800"/>
            <a:ext cx="7620000" cy="10668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TAI AI TINH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09800"/>
            <a:ext cx="7772400" cy="54102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Cách-chơi-t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10516" y="6270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62"/>
    </mc:Choice>
    <mc:Fallback xmlns="">
      <p:transition spd="slow" advTm="23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3" grpId="0" build="p"/>
    </p:bldLst>
  </p:timing>
  <p:extLst mod="1">
    <p:ext uri="{E180D4A7-C9FB-4DFB-919C-405C955672EB}">
      <p14:showEvtLst xmlns:p14="http://schemas.microsoft.com/office/powerpoint/2010/main">
        <p14:playEvt time="45" objId="4"/>
        <p14:stopEvt time="22440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ách-t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38164"/>
            <a:ext cx="609600" cy="609600"/>
          </a:xfrm>
          <a:prstGeom prst="rect">
            <a:avLst/>
          </a:prstGeom>
        </p:spPr>
      </p:pic>
      <p:pic>
        <p:nvPicPr>
          <p:cNvPr id="5" name="Hỏi-dụng-cụ1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4800" y="62381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7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5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763158"/>
            <a:ext cx="43434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tre</a:t>
            </a:r>
            <a:endParaRPr lang="en-US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0" b="97667" l="750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133600"/>
            <a:ext cx="6345898" cy="3886200"/>
          </a:xfrm>
        </p:spPr>
      </p:pic>
      <p:pic>
        <p:nvPicPr>
          <p:cNvPr id="3" name="Đáp án phách tr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1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̆́c-xô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6248400"/>
            <a:ext cx="609600" cy="609600"/>
          </a:xfrm>
          <a:prstGeom prst="rect">
            <a:avLst/>
          </a:prstGeom>
        </p:spPr>
      </p:pic>
      <p:pic>
        <p:nvPicPr>
          <p:cNvPr id="2" name="Hỏi-dụng-cụ2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58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83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8679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6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xô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89844" l="0" r="966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828800"/>
            <a:ext cx="5505734" cy="3581400"/>
          </a:xfrm>
        </p:spPr>
      </p:pic>
      <p:pic>
        <p:nvPicPr>
          <p:cNvPr id="3" name="Đáp án sắc xô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79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18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ống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72400" y="6305550"/>
            <a:ext cx="609600" cy="609600"/>
          </a:xfrm>
          <a:prstGeom prst="rect">
            <a:avLst/>
          </a:prstGeom>
        </p:spPr>
      </p:pic>
      <p:pic>
        <p:nvPicPr>
          <p:cNvPr id="2" name="Hỏi-dụng-cụ3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4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6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44" y="8116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9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9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792" l="0" r="988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954642"/>
            <a:ext cx="5257800" cy="3724275"/>
          </a:xfrm>
        </p:spPr>
      </p:pic>
      <p:pic>
        <p:nvPicPr>
          <p:cNvPr id="5" name="Đáp án trống co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1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ong-loa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3898" y="6300716"/>
            <a:ext cx="609600" cy="609600"/>
          </a:xfrm>
          <a:prstGeom prst="rect">
            <a:avLst/>
          </a:prstGeom>
        </p:spPr>
      </p:pic>
      <p:pic>
        <p:nvPicPr>
          <p:cNvPr id="3" name="Hỏi-dụng-cụ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3928" y="6300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t="-6000" r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Song loan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2" b="93894" l="1000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45" y="2057400"/>
            <a:ext cx="6032310" cy="3886200"/>
          </a:xfrm>
        </p:spPr>
      </p:pic>
      <p:pic>
        <p:nvPicPr>
          <p:cNvPr id="6" name="Đáp án soongloa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141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2971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CHÀO TẤT CẢ CÁC CON</a:t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HẸN GẶP CÁC CON VÀO BUỔI HỌC SAU NHÉ!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Kết-thúc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534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9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1"/>
    </mc:Choice>
    <mc:Fallback xmlns="">
      <p:transition spd="slow" advTm="247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6" objId="4"/>
        <p14:stopEvt time="19233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ài hát NHỮNG EM BÉ NGOAN Nhạc thiếu nhi POMPOM4kids_v240P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2235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45"/>
    </mc:Choice>
    <mc:Fallback xmlns="">
      <p:transition spd="slow" advTm="104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811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2" objId="4"/>
        <p14:stopEvt time="103137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1"/>
            <a:ext cx="8229600" cy="25146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2421488"/>
      </p:ext>
    </p:extLst>
  </p:cSld>
  <p:clrMapOvr>
    <a:masterClrMapping/>
  </p:clrMapOvr>
  <p:transition spd="slow" advTm="14052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ỏi-trẻ-nghe-bài-hát-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extLst mod="1">
    <p:ext uri="{E180D4A7-C9FB-4DFB-919C-405C955672EB}">
      <p14:showEvtLst xmlns:p14="http://schemas.microsoft.com/office/powerpoint/2010/main">
        <p14:playEvt time="54" objId="4"/>
        <p14:stopEvt time="12593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ài hát NHỮNG EM BÉ NGOAN Nhạc thiếu nhi POMPOM4kids_v240P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6946"/>
            <a:ext cx="9144000" cy="6874946"/>
          </a:xfrm>
        </p:spPr>
      </p:pic>
    </p:spTree>
    <p:extLst>
      <p:ext uri="{BB962C8B-B14F-4D97-AF65-F5344CB8AC3E}">
        <p14:creationId xmlns:p14="http://schemas.microsoft.com/office/powerpoint/2010/main" val="33716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257"/>
    </mc:Choice>
    <mc:Fallback xmlns="">
      <p:transition spd="slow" advTm="104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8" objId="4"/>
        <p14:stopEvt time="103088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4478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ỏi-trẻ-nghe-bài-hát-gì-lần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ỏi-giai-điệ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1"/>
            <a:ext cx="8229600" cy="12192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ài-hát-nói-về-điều-g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15240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ngoãn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pt-BR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áo-dụ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hay. </a:t>
            </a:r>
          </a:p>
          <a:p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“Tai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pic>
        <p:nvPicPr>
          <p:cNvPr id="4" name="Tc-tai-ai-tinh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496869" y="62927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8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3"/>
    </mc:Choice>
    <mc:Fallback xmlns="">
      <p:transition spd="slow" advTm="17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 mod="1">
    <p:ext uri="{E180D4A7-C9FB-4DFB-919C-405C955672EB}">
      <p14:showEvtLst xmlns:p14="http://schemas.microsoft.com/office/powerpoint/2010/main">
        <p14:playEvt time="59" objId="4"/>
        <p14:stopEvt time="16075" objId="4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189</Words>
  <Application>Microsoft Office PowerPoint</Application>
  <PresentationFormat>On-screen Show (4:3)</PresentationFormat>
  <Paragraphs>24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UBND QUẬN LONG BIÊN TRƯỜNG MẦM NON HOA MỘC 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TAI AI TINH</vt:lpstr>
      <vt:lpstr>PowerPoint Presentation</vt:lpstr>
      <vt:lpstr>Phách tre</vt:lpstr>
      <vt:lpstr>PowerPoint Presentation</vt:lpstr>
      <vt:lpstr>Sắc xô</vt:lpstr>
      <vt:lpstr>PowerPoint Presentation</vt:lpstr>
      <vt:lpstr> Trống con </vt:lpstr>
      <vt:lpstr>PowerPoint Presentation</vt:lpstr>
      <vt:lpstr>Song loan</vt:lpstr>
      <vt:lpstr> XIN CHÀO TẤT CẢ CÁC CON  HẸN GẶP CÁC CON VÀO BUỔI HỌC SAU NHÉ!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140</cp:revision>
  <dcterms:created xsi:type="dcterms:W3CDTF">2020-04-07T13:19:09Z</dcterms:created>
  <dcterms:modified xsi:type="dcterms:W3CDTF">2023-12-29T02:29:24Z</dcterms:modified>
</cp:coreProperties>
</file>