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7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4E00-F6F5-42AE-9DA2-5A3860AB228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840" y="-118663"/>
            <a:ext cx="7132320" cy="126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64" y="1188044"/>
            <a:ext cx="1754043" cy="1578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9026" y="2784764"/>
            <a:ext cx="7132320" cy="303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 Thị Phương Thảo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81600" y="858982"/>
            <a:ext cx="1898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8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8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653" y="230188"/>
            <a:ext cx="6525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+mj-lt"/>
              </a:rPr>
              <a:t>Mẹ vừa ra ngòai một lát mà Đông đã nhớ mẹ. </a:t>
            </a:r>
            <a:endParaRPr lang="en-US" sz="2200" dirty="0" smtClean="0">
              <a:solidFill>
                <a:srgbClr val="000000"/>
              </a:solidFill>
              <a:latin typeface="+mj-lt"/>
            </a:endParaRPr>
          </a:p>
          <a:p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“ </a:t>
            </a:r>
            <a:r>
              <a:rPr lang="vi-VN" sz="2200" dirty="0">
                <a:solidFill>
                  <a:srgbClr val="000000"/>
                </a:solidFill>
                <a:latin typeface="+mj-lt"/>
              </a:rPr>
              <a:t>Con đếm từ 1 đến 3 là mẹ phải về đấy nhé! 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622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5891" y="15074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Đông đếm mỗi con số kéo dài ra “ Một …. ” và vểnh tai lắng nghe. Ngoài cửa vẫn chưa nghe thấy tiếng chân mẹ. “ Hai…. ” Đông lại đếm con số hai rõ dài, và vểnh tai lắng nghe. Vẫn chưa có động tĩnh gì. Rồi Đông đếm con số ba dài hơn         “ Ba......... ” và vểnh tai lắng nghe, không có động tĩnh gì.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48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109" y="36512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Em bước đến cửa, dán mắt vào khe cửa nhìn ra ngoài, chẳng có ai cả. Mẹ chưa về, Đông nhớ mẹ quá! “ Mình sẽ vẽ chân dung mẹ ”.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50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9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08" y="5988734"/>
            <a:ext cx="11831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”.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850235"/>
            <a:ext cx="11831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Đông vẽ tiếp đôi môi của mẹ, vừa vẽ xong thì nghe thấy tiếng gõ cửa “ Cộc, cộc, cộc!”. Mẹ đây, cục cưng của mẹ ”. Đông vừa mở cửa vừ sung sướng reo lên “ Mẹ !“ và ôm chặt lấy mẹ. Em ôm lấy cổ mẹ “ Mẹ, con đếm đến 3 mà mẹ vẫn chưa về. Con hôn lên mắt mẹ thì mẹ về ngay “. Nói xong Đông hôn tiếp lên má mẹ.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97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9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8218" y="1426587"/>
            <a:ext cx="5375563" cy="33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-297"/>
            <a:ext cx="12199153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8218" y="1426587"/>
            <a:ext cx="5375563" cy="33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</cp:revision>
  <dcterms:created xsi:type="dcterms:W3CDTF">2023-11-29T08:23:41Z</dcterms:created>
  <dcterms:modified xsi:type="dcterms:W3CDTF">2023-12-07T03:49:18Z</dcterms:modified>
</cp:coreProperties>
</file>