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5" r:id="rId5"/>
    <p:sldId id="256" r:id="rId6"/>
    <p:sldId id="266" r:id="rId7"/>
    <p:sldId id="258" r:id="rId8"/>
    <p:sldId id="259" r:id="rId9"/>
    <p:sldId id="260" r:id="rId10"/>
    <p:sldId id="261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8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0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6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E519E-FE26-41F5-9AD1-B9DF9BA52AC0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2C5CC-7425-411A-9131-09CC9BAD6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ình nền giáo án\61d6f66bbb2b4633e1c7b1851060f7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9136" y="1371600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Đ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BIÊN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ẦM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6237" y="2209800"/>
            <a:ext cx="509261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ÁT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ỂN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NGÔN NG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Ữ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 Chi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ứa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ổi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MGN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10000" y="0"/>
            <a:ext cx="48768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ọc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292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0301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ìm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ểu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b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3960" y="1101298"/>
            <a:ext cx="6954908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03960" y="2362200"/>
            <a:ext cx="6954908" cy="1066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34440" y="3733800"/>
            <a:ext cx="6924428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reng,reng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5105400"/>
            <a:ext cx="693966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đã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ế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ào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hình nền giáo án\Cac-cach-trang-tri-duong-vien-dep-va-thu-hut-nhat-an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443841"/>
            <a:ext cx="75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ãy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bi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ịch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ỏng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ởi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ì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úp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ố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àm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òn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é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7930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hình nền giáo án\fca578a36bec71eda540cdc01dfbba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1566148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ớp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2 l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ần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2633692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ữa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3745467"/>
            <a:ext cx="5394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ạn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ái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6909" y="4657040"/>
            <a:ext cx="3514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á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81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40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4572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chi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để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ết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ý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đồ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ật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ẻ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ục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11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ình nền giáo án\nen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81120" y="457200"/>
            <a:ext cx="38427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ỔN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ỊNH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51" y="1288197"/>
            <a:ext cx="7566025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38029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35" y="2388414"/>
            <a:ext cx="3850665" cy="213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3" y="477583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642485"/>
            <a:ext cx="3340875" cy="20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66" y="449294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ình nền giáo án\Hình-nền-powerpoint-chủ-đề-mầm-non-cực-đẹ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881396"/>
            <a:ext cx="76962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Phương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pháp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080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28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467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76800" y="304800"/>
            <a:ext cx="4267200" cy="1447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268584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371600"/>
            <a:ext cx="907942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81200" y="381000"/>
            <a:ext cx="54102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ắc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6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95400"/>
            <a:ext cx="911351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339340" y="304800"/>
            <a:ext cx="44958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ống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ớm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6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85" y="0"/>
            <a:ext cx="9194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05000" y="228600"/>
            <a:ext cx="5943600" cy="1066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ười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2364987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520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2021-11-13T13:18:03Z</dcterms:created>
  <dcterms:modified xsi:type="dcterms:W3CDTF">2023-12-07T08:20:30Z</dcterms:modified>
</cp:coreProperties>
</file>