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media/image3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305" r:id="rId2"/>
    <p:sldId id="306" r:id="rId3"/>
    <p:sldId id="297" r:id="rId4"/>
    <p:sldId id="307" r:id="rId5"/>
    <p:sldId id="274" r:id="rId6"/>
    <p:sldId id="257" r:id="rId7"/>
    <p:sldId id="259" r:id="rId8"/>
    <p:sldId id="277" r:id="rId9"/>
    <p:sldId id="278" r:id="rId10"/>
    <p:sldId id="302" r:id="rId11"/>
    <p:sldId id="309" r:id="rId12"/>
    <p:sldId id="282" r:id="rId13"/>
    <p:sldId id="287" r:id="rId14"/>
    <p:sldId id="299" r:id="rId15"/>
    <p:sldId id="288" r:id="rId16"/>
    <p:sldId id="301" r:id="rId17"/>
    <p:sldId id="289" r:id="rId18"/>
    <p:sldId id="300" r:id="rId19"/>
    <p:sldId id="291" r:id="rId20"/>
    <p:sldId id="312" r:id="rId21"/>
  </p:sldIdLst>
  <p:sldSz cx="12192000" cy="6858000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33CC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1" autoAdjust="0"/>
    <p:restoredTop sz="94139" autoAdjust="0"/>
  </p:normalViewPr>
  <p:slideViewPr>
    <p:cSldViewPr>
      <p:cViewPr varScale="1">
        <p:scale>
          <a:sx n="86" d="100"/>
          <a:sy n="86" d="100"/>
        </p:scale>
        <p:origin x="57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85020-2B68-405C-A9E6-F8C3904CC82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1FD4C-B9AC-47B9-864B-99489D18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9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5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1A4DD-5480-4398-B0AC-00BC45BE5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18880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4B25D-9C57-48F7-A032-7AB1DB2EB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09137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D2346-8E30-4564-A498-92092C8D6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21280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00951-DF45-4391-8973-46B922D6D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857831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E44FE-2F8C-44E9-AC12-131AEB46E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23854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6A368-437C-4FBA-A9D7-04EA4C6128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184701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97115-13C7-44CB-BB41-CE6C51ACB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060051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9B325-E075-4A06-B2EE-BA8AC3C3D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66381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33F02-6D8F-4B56-AF42-8E7EFBA950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11016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91730-AE5E-4618-962B-71D1C1365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44837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8C436-BB1E-4C36-B890-4E81B1A01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22120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4BD6D1C-5FF5-4A8F-81D4-C368570CD0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Huyen\HappyBirthday-VA_9ey.mp3" TargetMode="Externa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openxmlformats.org/officeDocument/2006/relationships/image" Target="../media/image23.jpeg"/><Relationship Id="rId10" Type="http://schemas.openxmlformats.org/officeDocument/2006/relationships/image" Target="../media/image18.gif"/><Relationship Id="rId4" Type="http://schemas.openxmlformats.org/officeDocument/2006/relationships/image" Target="../media/image7.gif"/><Relationship Id="rId9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7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gif"/><Relationship Id="rId7" Type="http://schemas.openxmlformats.org/officeDocument/2006/relationships/image" Target="../media/image20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Huyen\HappyBirthday-VA_9ey.mp3" TargetMode="Externa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openxmlformats.org/officeDocument/2006/relationships/image" Target="../media/image23.jpeg"/><Relationship Id="rId10" Type="http://schemas.openxmlformats.org/officeDocument/2006/relationships/image" Target="../media/image18.gif"/><Relationship Id="rId4" Type="http://schemas.openxmlformats.org/officeDocument/2006/relationships/image" Target="../media/image7.gif"/><Relationship Id="rId9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92000" cy="7010400"/>
          </a:xfrm>
        </p:spPr>
      </p:pic>
      <p:sp>
        <p:nvSpPr>
          <p:cNvPr id="5" name="Rectangle 4"/>
          <p:cNvSpPr/>
          <p:nvPr/>
        </p:nvSpPr>
        <p:spPr>
          <a:xfrm>
            <a:off x="3248334" y="0"/>
            <a:ext cx="56953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lvl="0"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1730498"/>
            <a:ext cx="906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33229" y="2925548"/>
            <a:ext cx="57351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: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SINH NHẬT CỦA THỎ CON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1789" y="2809738"/>
            <a:ext cx="6538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62" y="680105"/>
            <a:ext cx="1328291" cy="12751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55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416619" y="24384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837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15800" cy="6836229"/>
          </a:xfrm>
        </p:spPr>
      </p:pic>
      <p:pic>
        <p:nvPicPr>
          <p:cNvPr id="5" name="Picture 4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6490" y="1905001"/>
            <a:ext cx="2654574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68476"/>
            <a:ext cx="3646128" cy="3646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77" b="100000" l="34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64" y="3386967"/>
            <a:ext cx="3200400" cy="3449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1" y="150895"/>
            <a:ext cx="7497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sz="4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394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C -0.00434 -0.00069 -0.00885 3.7037E-6 -0.01285 -0.00208 C -0.01458 -0.00301 -0.01684 -0.00625 -0.01597 -0.00856 C -0.01493 -0.01111 -0.01163 -0.01018 -0.00955 -0.01088 C -0.00799 -0.01018 -0.00538 -0.01065 -0.00469 -0.00856 C -0.00399 -0.00648 -0.00469 -0.00208 -0.00642 -0.00208 C -0.00833 -0.00208 -0.00851 -0.00648 -0.00955 -0.00856 C -0.00799 -0.01065 -0.00694 -0.01435 -0.00469 -0.01505 C 0.00226 -0.01713 0.01007 -0.01296 0.0033 -0.00208 C 0.00191 0.00023 -0.00104 -0.00069 -0.00312 3.7037E-6 C -0.00521 -0.00069 -0.00955 -0.00208 -0.00955 -0.00208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35"/>
            <a:ext cx="12192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05000" y="2286000"/>
            <a:ext cx="9220200" cy="1676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28241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133601" y="152400"/>
            <a:ext cx="2743203" cy="2743200"/>
            <a:chOff x="1828797" y="228600"/>
            <a:chExt cx="2743203" cy="2743200"/>
          </a:xfrm>
        </p:grpSpPr>
        <p:pic>
          <p:nvPicPr>
            <p:cNvPr id="4" name="Picture 9" descr="Picture1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28797" y="228600"/>
              <a:ext cx="1067325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781822" y="1834726"/>
              <a:ext cx="1790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THỎ CON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58050" y="419100"/>
            <a:ext cx="2895600" cy="2209800"/>
            <a:chOff x="6477000" y="533400"/>
            <a:chExt cx="2895600" cy="2209800"/>
          </a:xfrm>
        </p:grpSpPr>
        <p:pic>
          <p:nvPicPr>
            <p:cNvPr id="6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533400"/>
              <a:ext cx="14478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582422" y="1600200"/>
              <a:ext cx="1790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CHÓ CON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70136" y="4246157"/>
            <a:ext cx="2856775" cy="2286000"/>
            <a:chOff x="1784498" y="4572000"/>
            <a:chExt cx="2856775" cy="2286000"/>
          </a:xfrm>
        </p:grpSpPr>
        <p:pic>
          <p:nvPicPr>
            <p:cNvPr id="7" name="Picture 5" descr="ducks-copyu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84498" y="4572000"/>
              <a:ext cx="1415901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851095" y="5795665"/>
              <a:ext cx="1790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VỊT CON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9032" y="3962400"/>
            <a:ext cx="2933700" cy="2286000"/>
            <a:chOff x="6438900" y="4572000"/>
            <a:chExt cx="2933700" cy="2286000"/>
          </a:xfrm>
        </p:grpSpPr>
        <p:pic>
          <p:nvPicPr>
            <p:cNvPr id="5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38900" y="4572000"/>
              <a:ext cx="14859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582422" y="6026497"/>
              <a:ext cx="1790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GÀ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5344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36576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5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54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5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54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119658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19178" y="-152400"/>
            <a:ext cx="8884563" cy="7605921"/>
            <a:chOff x="990600" y="-366922"/>
            <a:chExt cx="8884563" cy="7605921"/>
          </a:xfrm>
        </p:grpSpPr>
        <p:pic>
          <p:nvPicPr>
            <p:cNvPr id="4" name="Picture 4" descr="Picture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28600"/>
              <a:ext cx="4012735" cy="701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977" b="100000" l="34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650872"/>
              <a:ext cx="4324348" cy="41883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-366922"/>
              <a:ext cx="6674763" cy="3646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86606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752600" y="1600200"/>
            <a:ext cx="93726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455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71800" y="457200"/>
            <a:ext cx="2895600" cy="2209800"/>
            <a:chOff x="6477000" y="533400"/>
            <a:chExt cx="2895600" cy="2209800"/>
          </a:xfrm>
        </p:grpSpPr>
        <p:pic>
          <p:nvPicPr>
            <p:cNvPr id="5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533400"/>
              <a:ext cx="14478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582422" y="1600200"/>
              <a:ext cx="1790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CHÓ CON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49243" y="3962400"/>
            <a:ext cx="2856775" cy="2286000"/>
            <a:chOff x="1784498" y="4572000"/>
            <a:chExt cx="2856775" cy="2286000"/>
          </a:xfrm>
        </p:grpSpPr>
        <p:pic>
          <p:nvPicPr>
            <p:cNvPr id="8" name="Picture 5" descr="ducks-copyu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84498" y="4572000"/>
              <a:ext cx="1415901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851095" y="5795665"/>
              <a:ext cx="1790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VỊT CON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86600" y="1637193"/>
            <a:ext cx="2933700" cy="2286000"/>
            <a:chOff x="6438900" y="4572000"/>
            <a:chExt cx="2933700" cy="2286000"/>
          </a:xfrm>
        </p:grpSpPr>
        <p:pic>
          <p:nvPicPr>
            <p:cNvPr id="11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38900" y="4572000"/>
              <a:ext cx="14859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582422" y="6026497"/>
              <a:ext cx="1790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GÀ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7075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6"/>
          <p:cNvSpPr txBox="1">
            <a:spLocks/>
          </p:cNvSpPr>
          <p:nvPr/>
        </p:nvSpPr>
        <p:spPr bwMode="auto">
          <a:xfrm>
            <a:off x="1981200" y="226029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sinh nhật của thỏ con diễn ra như thế nào?</a:t>
            </a:r>
            <a:endParaRPr lang="vi-VN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023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3340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464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8076" y="990600"/>
            <a:ext cx="2447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3" descr="3938027-293670-pink-gift-box-with-bo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3467100"/>
            <a:ext cx="633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 descr="1672157-728753-vector-gift-box-yellow-colo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76701"/>
            <a:ext cx="687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HappyBirthday-VA_9e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6438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500" y="1998663"/>
            <a:ext cx="25019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1195389"/>
            <a:ext cx="2284412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ducks-copyu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3314" y="3071813"/>
            <a:ext cx="2549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0" descr="ban 54756 cop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221038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1" descr="banh 3254 cop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9" y="2843213"/>
            <a:ext cx="1508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6" descr="3938027-293670-pink-gift-box-with-bo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3314700"/>
            <a:ext cx="633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2" descr="1672157-728753-vector-gift-box-yellow-colo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10014"/>
            <a:ext cx="687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3299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486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0.00243 -0.01227 0.00295 -0.02523 0.00799 -0.03704 C 0.00938 -0.04028 0.00938 -0.04444 0.01233 -0.04676 C 0.01528 -0.0493 0.02049 -0.0493 0.02483 -0.05023 C 0.02344 -0.03565 0.02257 -0.02106 0.02049 -0.00671 C 0.01997 -0.00324 0.02049 0.00208 0.01615 0.00347 C 0.01111 0.00533 0.00556 0.00093 -3.33333E-6 -1.48148E-6 Z " pathEditMode="relative" rAng="0" ptsTypes="fffffff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-224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C -0.00782 -0.00348 -0.00834 -0.00672 -0.00643 -0.01713 C -0.00643 -0.01713 -0.00469 -0.02199 -0.00313 -0.02361 C -0.00174 -0.025 0.00017 -0.025 0.00173 -0.0257 C 0.01215 -0.03519 0.01475 -0.02686 0.00972 -0.00857 C 0.00885 -0.0051 0.00208 -0.00301 -5.55556E-7 -0.00209 C -0.01077 -0.00486 -0.01059 -0.00556 -5.55556E-7 4.44444E-6 Z " pathEditMode="relative" ptsTypes="fffffff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39967" y="846138"/>
            <a:ext cx="59120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357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665789"/>
            <a:ext cx="9372600" cy="5218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0065" y="3275226"/>
            <a:ext cx="4079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664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932"/>
            <a:ext cx="12192000" cy="6892636"/>
          </a:xfrm>
          <a:prstGeom prst="rect">
            <a:avLst/>
          </a:prstGeom>
        </p:spPr>
      </p:pic>
      <p:pic>
        <p:nvPicPr>
          <p:cNvPr id="4" name="Trời Nắng Trời Mưa - Nhạc Thiếu Nhi Có Lờ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2209800"/>
            <a:ext cx="11887200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776648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36229"/>
          </a:xfrm>
        </p:spPr>
      </p:pic>
      <p:pic>
        <p:nvPicPr>
          <p:cNvPr id="5" name="Picture 4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1194973"/>
            <a:ext cx="3400264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68476"/>
            <a:ext cx="3646128" cy="3646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77" b="100000" l="34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08738"/>
            <a:ext cx="3200400" cy="3449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1" y="150895"/>
            <a:ext cx="7497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sz="4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925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C -0.00429 -0.00069 -0.00885 -4.44444E-6 -0.01289 -0.00208 C -0.01458 -0.003 -0.01679 -0.00625 -0.01601 -0.00856 C -0.01497 -0.01111 -0.01159 -0.01018 -0.0095 -0.01088 C -0.00794 -0.01018 -0.00534 -0.01064 -0.00468 -0.00856 C -0.00403 -0.00648 -0.00468 -0.00208 -0.00638 -0.00208 C -0.00833 -0.00208 -0.00846 -0.00648 -0.0095 -0.00856 C -0.00794 -0.01064 -0.0069 -0.01435 -0.00468 -0.01504 C 0.00222 -0.01713 0.01003 -0.01296 0.00326 -0.00208 C 0.00196 0.00024 -0.00104 -0.00069 -0.00312 -4.44444E-6 C -0.00521 -0.00069 -0.0095 -0.00208 -0.0095 -0.00185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00" y="-7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388-12030122062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" y="0"/>
            <a:ext cx="121716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m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2726"/>
            <a:ext cx="14478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comicbird-animat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103188"/>
            <a:ext cx="1828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comicbird-animat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0"/>
            <a:ext cx="175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4932">
            <a:off x="6851650" y="4800601"/>
            <a:ext cx="3619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88" y="2695605"/>
            <a:ext cx="3030538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1200" y="1447801"/>
            <a:ext cx="3400264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8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022E-16 C -0.00429 -0.00069 -0.00885 1.11022E-16 -0.01289 -0.00208 C -0.01458 -0.00301 -0.01679 -0.00625 -0.01601 -0.00856 C -0.01497 -0.01111 -0.01159 -0.01019 -0.0095 -0.01088 C -0.00794 -0.01019 -0.00534 -0.01065 -0.00468 -0.00856 C -0.00403 -0.00648 -0.00468 -0.00208 -0.00638 -0.00208 C -0.00833 -0.00208 -0.00846 -0.00648 -0.0095 -0.00856 C -0.00794 -0.01065 -0.0069 -0.01435 -0.00468 -0.01505 C 0.00222 -0.01713 0.01003 -0.01296 0.00326 -0.00208 C 0.00196 0.00023 -0.00104 -0.00069 -0.00312 1.11022E-16 C -0.00521 -0.00069 -0.0095 -0.00208 -0.0095 -0.00185 " pathEditMode="relative" rAng="0" ptsTypes="AAAAAAAAA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00" y="-7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6388-120301215308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" y="10194"/>
            <a:ext cx="121728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m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800"/>
            <a:ext cx="1371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comicbird-animat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484188"/>
            <a:ext cx="1828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70" y="2514600"/>
            <a:ext cx="3525838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9000" y="1839118"/>
            <a:ext cx="3400264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C -0.00429 -0.00069 -0.00885 -4.44444E-6 -0.01289 -0.00208 C -0.01458 -0.003 -0.01679 -0.00625 -0.01601 -0.00856 C -0.01497 -0.01111 -0.01159 -0.01018 -0.0095 -0.01088 C -0.00794 -0.01018 -0.00534 -0.01064 -0.00468 -0.00856 C -0.00403 -0.00648 -0.00468 -0.00208 -0.00638 -0.00208 C -0.00833 -0.00208 -0.00846 -0.00648 -0.0095 -0.00856 C -0.00794 -0.01064 -0.0069 -0.01435 -0.00468 -0.01504 C 0.00222 -0.01713 0.01003 -0.01296 0.00326 -0.00208 C 0.00196 0.00024 -0.00104 -0.00069 -0.00312 -4.44444E-6 C -0.00521 -0.00069 -0.0095 -0.00208 -0.0095 -0.00185 " pathEditMode="relative" rAng="0" ptsTypes="AAAAAAAAA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00" y="-7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388-12030122062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686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23" y="2133906"/>
            <a:ext cx="3048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ducks-copy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000" y="3429000"/>
            <a:ext cx="24780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m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"/>
            <a:ext cx="1295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comicbird-animat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103188"/>
            <a:ext cx="1828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comicbird-animat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"/>
            <a:ext cx="175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429000"/>
            <a:ext cx="2476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78" y="3429000"/>
            <a:ext cx="2476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76" y="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06" y="-38892"/>
            <a:ext cx="44370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8524" y="887185"/>
            <a:ext cx="2447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3" descr="3938027-293670-pink-gift-box-with-bo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3467100"/>
            <a:ext cx="633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 descr="1672157-728753-vector-gift-box-yellow-colo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76701"/>
            <a:ext cx="687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HappyBirthday-VA_9e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685" y="645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5390" y="2489172"/>
            <a:ext cx="25019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804" y="1064362"/>
            <a:ext cx="2284412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ducks-copyu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9284" y="3404338"/>
            <a:ext cx="2549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0" descr="ban 54756 cop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3192581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1" descr="banh 3254 cop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284" y="2856708"/>
            <a:ext cx="1508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6" descr="3938027-293670-pink-gift-box-with-bo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6" y="3339308"/>
            <a:ext cx="633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2" descr="1672157-728753-vector-gift-box-yellow-colo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6" y="4030663"/>
            <a:ext cx="687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486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0.00243 -0.01227 0.00295 -0.02523 0.00799 -0.03704 C 0.00938 -0.04028 0.00938 -0.04444 0.01233 -0.04676 C 0.01528 -0.0493 0.02049 -0.0493 0.02483 -0.05023 C 0.02344 -0.03565 0.02257 -0.02106 0.02049 -0.00671 C 0.01997 -0.00324 0.02049 0.00208 0.01615 0.00347 C 0.01111 0.00533 0.00556 0.00093 -3.33333E-6 -1.48148E-6 Z " pathEditMode="relative" rAng="0" ptsTypes="fffffff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-224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C -0.00782 -0.00348 -0.00834 -0.00672 -0.00643 -0.01713 C -0.00643 -0.01713 -0.00469 -0.02199 -0.00313 -0.02361 C -0.00174 -0.025 0.00017 -0.025 0.00173 -0.0257 C 0.01215 -0.03519 0.01475 -0.02686 0.00972 -0.00857 C 0.00885 -0.0051 0.00208 -0.00301 -5.55556E-7 -0.00209 C -0.01077 -0.00486 -0.01059 -0.00556 -5.55556E-7 4.44444E-6 Z " pathEditMode="relative" ptsTypes="fffffff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4"/>
            <a:ext cx="12192000" cy="6851073"/>
          </a:xfrm>
        </p:spPr>
      </p:pic>
      <p:sp>
        <p:nvSpPr>
          <p:cNvPr id="5" name="Rectangle 4"/>
          <p:cNvSpPr/>
          <p:nvPr/>
        </p:nvSpPr>
        <p:spPr>
          <a:xfrm>
            <a:off x="2133600" y="3048001"/>
            <a:ext cx="7696200" cy="358139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/>
                <a:solidFill>
                  <a:schemeClr val="accent3"/>
                </a:solidFill>
              </a:rPr>
              <a:t>ĐÀM THOẠI</a:t>
            </a:r>
          </a:p>
        </p:txBody>
      </p:sp>
    </p:spTree>
    <p:extLst>
      <p:ext uri="{BB962C8B-B14F-4D97-AF65-F5344CB8AC3E}">
        <p14:creationId xmlns:p14="http://schemas.microsoft.com/office/powerpoint/2010/main" val="25352121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4&quot;/&gt;&lt;/object&gt;&lt;object type=&quot;3&quot; unique_id=&quot;10005&quot;&gt;&lt;property id=&quot;20148&quot; value=&quot;5&quot;/&gt;&lt;property id=&quot;20300&quot; value=&quot;Slide 2&quot;/&gt;&lt;property id=&quot;20307&quot; value=&quot;263&quot;/&gt;&lt;/object&gt;&lt;object type=&quot;3&quot; unique_id=&quot;10006&quot;&gt;&lt;property id=&quot;20148&quot; value=&quot;5&quot;/&gt;&lt;property id=&quot;20300&quot; value=&quot;Slide 3&quot;/&gt;&lt;property id=&quot;20307&quot; value=&quot;262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57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ang bìa"/>
  <p:tag name="ISPRING_PLAYER_PLAYLIST_ID" val="1c028580129d8b2352767c3a7bd68590d65957e3"/>
  <p:tag name="GENSWF_ADVANCE_TIME" val="35.710"/>
  <p:tag name="TIMING" val="|0.284|2.039|2.25|2.577|2.119|2.002|2.717|2.984|2.952|4.397|4.462|4.12"/>
  <p:tag name="ISPRING_PLAYER_LAYOUT_TYPE" val="Full"/>
  <p:tag name="ISPRING_SLIDE_ID_2" val="{EB1E6A44-643D-434F-BC71-F0D0B9D66C0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131</Words>
  <Application>Microsoft Office PowerPoint</Application>
  <PresentationFormat>Widescreen</PresentationFormat>
  <Paragraphs>30</Paragraphs>
  <Slides>20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112</cp:revision>
  <dcterms:created xsi:type="dcterms:W3CDTF">2013-11-02T02:11:17Z</dcterms:created>
  <dcterms:modified xsi:type="dcterms:W3CDTF">2023-12-19T07:52:54Z</dcterms:modified>
</cp:coreProperties>
</file>