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Paytone One" panose="020B0604020202020204" charset="0"/>
      <p:regular r:id="rId11"/>
    </p:embeddedFont>
    <p:embeddedFont>
      <p:font typeface="Le Petit Cochon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arela Round" panose="020B0604020202020204" charset="-79"/>
      <p:regular r:id="rId17"/>
    </p:embeddedFont>
    <p:embeddedFont>
      <p:font typeface="Times New Roman Bold Italics" panose="020B0604020202020204" charset="0"/>
      <p:regular r:id="rId18"/>
    </p:embeddedFont>
    <p:embeddedFont>
      <p:font typeface="Times New Roman" panose="020206030504050203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9.sv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5" Type="http://schemas.openxmlformats.org/officeDocument/2006/relationships/image" Target="../media/image26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1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3" Type="http://schemas.openxmlformats.org/officeDocument/2006/relationships/image" Target="../media/image6.svg"/><Relationship Id="rId7" Type="http://schemas.openxmlformats.org/officeDocument/2006/relationships/image" Target="../media/image30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6.svg"/><Relationship Id="rId18" Type="http://schemas.openxmlformats.org/officeDocument/2006/relationships/image" Target="../media/image2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12" Type="http://schemas.openxmlformats.org/officeDocument/2006/relationships/image" Target="../media/image25.png"/><Relationship Id="rId17" Type="http://schemas.openxmlformats.org/officeDocument/2006/relationships/image" Target="../media/image50.svg"/><Relationship Id="rId2" Type="http://schemas.openxmlformats.org/officeDocument/2006/relationships/image" Target="../media/image2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4.svg"/><Relationship Id="rId5" Type="http://schemas.openxmlformats.org/officeDocument/2006/relationships/image" Target="../media/image2.svg"/><Relationship Id="rId15" Type="http://schemas.openxmlformats.org/officeDocument/2006/relationships/image" Target="../media/image48.svg"/><Relationship Id="rId10" Type="http://schemas.openxmlformats.org/officeDocument/2006/relationships/image" Target="../media/image24.png"/><Relationship Id="rId19" Type="http://schemas.openxmlformats.org/officeDocument/2006/relationships/image" Target="../media/image52.svg"/><Relationship Id="rId4" Type="http://schemas.openxmlformats.org/officeDocument/2006/relationships/image" Target="../media/image1.png"/><Relationship Id="rId9" Type="http://schemas.openxmlformats.org/officeDocument/2006/relationships/image" Target="../media/image4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44.svg"/><Relationship Id="rId15" Type="http://schemas.openxmlformats.org/officeDocument/2006/relationships/image" Target="../media/image14.sv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2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svg"/><Relationship Id="rId7" Type="http://schemas.openxmlformats.org/officeDocument/2006/relationships/image" Target="../media/image5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6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.sv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61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44516" y="5923226"/>
            <a:ext cx="2943484" cy="2943484"/>
          </a:xfrm>
          <a:custGeom>
            <a:avLst/>
            <a:gdLst/>
            <a:ahLst/>
            <a:cxnLst/>
            <a:rect l="l" t="t" r="r" b="b"/>
            <a:pathLst>
              <a:path w="2943484" h="2943484">
                <a:moveTo>
                  <a:pt x="0" y="0"/>
                </a:moveTo>
                <a:lnTo>
                  <a:pt x="2943484" y="0"/>
                </a:lnTo>
                <a:lnTo>
                  <a:pt x="2943484" y="2943484"/>
                </a:lnTo>
                <a:lnTo>
                  <a:pt x="0" y="2943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4648" y="503330"/>
            <a:ext cx="1582794" cy="2917593"/>
          </a:xfrm>
          <a:custGeom>
            <a:avLst/>
            <a:gdLst/>
            <a:ahLst/>
            <a:cxnLst/>
            <a:rect l="l" t="t" r="r" b="b"/>
            <a:pathLst>
              <a:path w="1582794" h="2917593">
                <a:moveTo>
                  <a:pt x="0" y="0"/>
                </a:moveTo>
                <a:lnTo>
                  <a:pt x="1582795" y="0"/>
                </a:lnTo>
                <a:lnTo>
                  <a:pt x="1582795" y="2917593"/>
                </a:lnTo>
                <a:lnTo>
                  <a:pt x="0" y="291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13181" y="268520"/>
            <a:ext cx="3006153" cy="3387214"/>
          </a:xfrm>
          <a:custGeom>
            <a:avLst/>
            <a:gdLst/>
            <a:ahLst/>
            <a:cxnLst/>
            <a:rect l="l" t="t" r="r" b="b"/>
            <a:pathLst>
              <a:path w="3006153" h="3387214">
                <a:moveTo>
                  <a:pt x="0" y="0"/>
                </a:moveTo>
                <a:lnTo>
                  <a:pt x="3006153" y="0"/>
                </a:lnTo>
                <a:lnTo>
                  <a:pt x="3006153" y="3387214"/>
                </a:lnTo>
                <a:lnTo>
                  <a:pt x="0" y="33872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17011" y="6664294"/>
            <a:ext cx="3292527" cy="3709889"/>
          </a:xfrm>
          <a:custGeom>
            <a:avLst/>
            <a:gdLst/>
            <a:ahLst/>
            <a:cxnLst/>
            <a:rect l="l" t="t" r="r" b="b"/>
            <a:pathLst>
              <a:path w="3292527" h="3709889">
                <a:moveTo>
                  <a:pt x="3292526" y="0"/>
                </a:moveTo>
                <a:lnTo>
                  <a:pt x="0" y="0"/>
                </a:lnTo>
                <a:lnTo>
                  <a:pt x="0" y="3709889"/>
                </a:lnTo>
                <a:lnTo>
                  <a:pt x="3292526" y="3709889"/>
                </a:lnTo>
                <a:lnTo>
                  <a:pt x="329252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66688" y="8519238"/>
            <a:ext cx="7315200" cy="347472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99815" y="3117850"/>
            <a:ext cx="1953339" cy="1001530"/>
          </a:xfrm>
          <a:custGeom>
            <a:avLst/>
            <a:gdLst/>
            <a:ahLst/>
            <a:cxnLst/>
            <a:rect l="l" t="t" r="r" b="b"/>
            <a:pathLst>
              <a:path w="1953339" h="1001530">
                <a:moveTo>
                  <a:pt x="0" y="0"/>
                </a:moveTo>
                <a:lnTo>
                  <a:pt x="1953339" y="0"/>
                </a:lnTo>
                <a:lnTo>
                  <a:pt x="1953339" y="1001530"/>
                </a:lnTo>
                <a:lnTo>
                  <a:pt x="0" y="1001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08910" y="1962127"/>
            <a:ext cx="14315816" cy="6438991"/>
          </a:xfrm>
          <a:custGeom>
            <a:avLst/>
            <a:gdLst/>
            <a:ahLst/>
            <a:cxnLst/>
            <a:rect l="l" t="t" r="r" b="b"/>
            <a:pathLst>
              <a:path w="14315816" h="6438991">
                <a:moveTo>
                  <a:pt x="0" y="0"/>
                </a:moveTo>
                <a:lnTo>
                  <a:pt x="14315816" y="0"/>
                </a:lnTo>
                <a:lnTo>
                  <a:pt x="14315816" y="6438991"/>
                </a:lnTo>
                <a:lnTo>
                  <a:pt x="0" y="64389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66046" y="4164904"/>
            <a:ext cx="13840541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     Hoạt động: Nhận biết phân biệt</a:t>
            </a:r>
          </a:p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    Đề tài: Nhận biết To - Nhỏ</a:t>
            </a:r>
          </a:p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Lứa tuổi: 24 - 36 tháng</a:t>
            </a:r>
          </a:p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Giáo viên: </a:t>
            </a:r>
            <a:r>
              <a:rPr lang="en-US" sz="5173" smtClean="0">
                <a:solidFill>
                  <a:srgbClr val="5E17EB"/>
                </a:solidFill>
                <a:latin typeface="Paytone One"/>
              </a:rPr>
              <a:t>Nguyễn Thiên Trang</a:t>
            </a:r>
            <a:endParaRPr lang="en-US" sz="5173">
              <a:solidFill>
                <a:srgbClr val="5E17EB"/>
              </a:solidFill>
              <a:latin typeface="Paytone One"/>
            </a:endParaRPr>
          </a:p>
          <a:p>
            <a:pPr algn="ctr">
              <a:lnSpc>
                <a:spcPts val="7242"/>
              </a:lnSpc>
              <a:spcBef>
                <a:spcPct val="0"/>
              </a:spcBef>
            </a:pPr>
            <a:endParaRPr lang="en-US" sz="5173">
              <a:solidFill>
                <a:srgbClr val="5E17EB"/>
              </a:solidFill>
              <a:latin typeface="Paytone On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03612" y="2111398"/>
            <a:ext cx="12080777" cy="190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4"/>
              </a:lnSpc>
            </a:pPr>
            <a:r>
              <a:rPr lang="en-US" sz="5517">
                <a:solidFill>
                  <a:srgbClr val="8C52FF"/>
                </a:solidFill>
                <a:latin typeface="Paytone One"/>
              </a:rPr>
              <a:t>LĨNH VỰC PHÁT TRIỂN NHẬN THỨC </a:t>
            </a:r>
          </a:p>
          <a:p>
            <a:pPr algn="ctr">
              <a:lnSpc>
                <a:spcPts val="7724"/>
              </a:lnSpc>
              <a:spcBef>
                <a:spcPct val="0"/>
              </a:spcBef>
            </a:pPr>
            <a:r>
              <a:rPr lang="en-US" sz="5517">
                <a:solidFill>
                  <a:srgbClr val="8C52FF"/>
                </a:solidFill>
                <a:latin typeface="Paytone On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7997" y="9204054"/>
            <a:ext cx="5835611" cy="92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4"/>
              </a:lnSpc>
              <a:spcBef>
                <a:spcPct val="0"/>
              </a:spcBef>
            </a:pPr>
            <a:r>
              <a:rPr lang="en-US" sz="4917">
                <a:solidFill>
                  <a:srgbClr val="000000"/>
                </a:solidFill>
                <a:latin typeface="Times New Roman"/>
              </a:rPr>
              <a:t>Năm học: 2023 - 2024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74333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9990" y="949564"/>
            <a:ext cx="14872800" cy="8387871"/>
            <a:chOff x="0" y="0"/>
            <a:chExt cx="3932323" cy="22177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2323" cy="2217727"/>
            </a:xfrm>
            <a:custGeom>
              <a:avLst/>
              <a:gdLst/>
              <a:ahLst/>
              <a:cxnLst/>
              <a:rect l="l" t="t" r="r" b="b"/>
              <a:pathLst>
                <a:path w="3932323" h="2217727">
                  <a:moveTo>
                    <a:pt x="19260" y="0"/>
                  </a:moveTo>
                  <a:lnTo>
                    <a:pt x="3913063" y="0"/>
                  </a:lnTo>
                  <a:cubicBezTo>
                    <a:pt x="3918171" y="0"/>
                    <a:pt x="3923070" y="2029"/>
                    <a:pt x="3926682" y="5641"/>
                  </a:cubicBezTo>
                  <a:cubicBezTo>
                    <a:pt x="3930293" y="9253"/>
                    <a:pt x="3932323" y="14152"/>
                    <a:pt x="3932323" y="19260"/>
                  </a:cubicBezTo>
                  <a:lnTo>
                    <a:pt x="3932323" y="2198467"/>
                  </a:lnTo>
                  <a:cubicBezTo>
                    <a:pt x="3932323" y="2209104"/>
                    <a:pt x="3923700" y="2217727"/>
                    <a:pt x="3913063" y="2217727"/>
                  </a:cubicBezTo>
                  <a:lnTo>
                    <a:pt x="19260" y="2217727"/>
                  </a:lnTo>
                  <a:cubicBezTo>
                    <a:pt x="14152" y="2217727"/>
                    <a:pt x="9253" y="2215698"/>
                    <a:pt x="5641" y="2212086"/>
                  </a:cubicBezTo>
                  <a:cubicBezTo>
                    <a:pt x="2029" y="2208474"/>
                    <a:pt x="0" y="2203575"/>
                    <a:pt x="0" y="2198467"/>
                  </a:cubicBezTo>
                  <a:lnTo>
                    <a:pt x="0" y="19260"/>
                  </a:lnTo>
                  <a:cubicBezTo>
                    <a:pt x="0" y="8623"/>
                    <a:pt x="8623" y="0"/>
                    <a:pt x="192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32323" cy="2246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65846" y="2555280"/>
            <a:ext cx="5797213" cy="275368"/>
          </a:xfrm>
          <a:custGeom>
            <a:avLst/>
            <a:gdLst/>
            <a:ahLst/>
            <a:cxnLst/>
            <a:rect l="l" t="t" r="r" b="b"/>
            <a:pathLst>
              <a:path w="5797213" h="275368">
                <a:moveTo>
                  <a:pt x="0" y="0"/>
                </a:moveTo>
                <a:lnTo>
                  <a:pt x="5797212" y="0"/>
                </a:lnTo>
                <a:lnTo>
                  <a:pt x="5797212" y="275367"/>
                </a:lnTo>
                <a:lnTo>
                  <a:pt x="0" y="275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56244" y="1274596"/>
            <a:ext cx="1418368" cy="1418368"/>
          </a:xfrm>
          <a:custGeom>
            <a:avLst/>
            <a:gdLst/>
            <a:ahLst/>
            <a:cxnLst/>
            <a:rect l="l" t="t" r="r" b="b"/>
            <a:pathLst>
              <a:path w="1418368" h="1418368">
                <a:moveTo>
                  <a:pt x="0" y="0"/>
                </a:moveTo>
                <a:lnTo>
                  <a:pt x="1418367" y="0"/>
                </a:lnTo>
                <a:lnTo>
                  <a:pt x="1418367" y="1418367"/>
                </a:lnTo>
                <a:lnTo>
                  <a:pt x="0" y="1418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49990" y="1412280"/>
            <a:ext cx="1213759" cy="1256154"/>
          </a:xfrm>
          <a:custGeom>
            <a:avLst/>
            <a:gdLst/>
            <a:ahLst/>
            <a:cxnLst/>
            <a:rect l="l" t="t" r="r" b="b"/>
            <a:pathLst>
              <a:path w="1213759" h="1256154">
                <a:moveTo>
                  <a:pt x="0" y="0"/>
                </a:moveTo>
                <a:lnTo>
                  <a:pt x="1213759" y="0"/>
                </a:lnTo>
                <a:lnTo>
                  <a:pt x="1213759" y="1256154"/>
                </a:lnTo>
                <a:lnTo>
                  <a:pt x="0" y="1256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52420" y="6078854"/>
            <a:ext cx="1213759" cy="1256154"/>
          </a:xfrm>
          <a:custGeom>
            <a:avLst/>
            <a:gdLst/>
            <a:ahLst/>
            <a:cxnLst/>
            <a:rect l="l" t="t" r="r" b="b"/>
            <a:pathLst>
              <a:path w="1213759" h="1256154">
                <a:moveTo>
                  <a:pt x="0" y="0"/>
                </a:moveTo>
                <a:lnTo>
                  <a:pt x="1213760" y="0"/>
                </a:lnTo>
                <a:lnTo>
                  <a:pt x="1213760" y="1256155"/>
                </a:lnTo>
                <a:lnTo>
                  <a:pt x="0" y="1256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004854" y="7648484"/>
            <a:ext cx="1213759" cy="1256154"/>
          </a:xfrm>
          <a:custGeom>
            <a:avLst/>
            <a:gdLst/>
            <a:ahLst/>
            <a:cxnLst/>
            <a:rect l="l" t="t" r="r" b="b"/>
            <a:pathLst>
              <a:path w="1213759" h="1256154">
                <a:moveTo>
                  <a:pt x="0" y="0"/>
                </a:moveTo>
                <a:lnTo>
                  <a:pt x="1213759" y="0"/>
                </a:lnTo>
                <a:lnTo>
                  <a:pt x="1213759" y="1256155"/>
                </a:lnTo>
                <a:lnTo>
                  <a:pt x="0" y="1256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25404" y="3249198"/>
            <a:ext cx="662608" cy="832161"/>
          </a:xfrm>
          <a:custGeom>
            <a:avLst/>
            <a:gdLst/>
            <a:ahLst/>
            <a:cxnLst/>
            <a:rect l="l" t="t" r="r" b="b"/>
            <a:pathLst>
              <a:path w="662608" h="832161">
                <a:moveTo>
                  <a:pt x="0" y="0"/>
                </a:moveTo>
                <a:lnTo>
                  <a:pt x="662608" y="0"/>
                </a:lnTo>
                <a:lnTo>
                  <a:pt x="662608" y="832161"/>
                </a:lnTo>
                <a:lnTo>
                  <a:pt x="0" y="8321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77922" y="3459174"/>
            <a:ext cx="5010138" cy="5239360"/>
          </a:xfrm>
          <a:custGeom>
            <a:avLst/>
            <a:gdLst/>
            <a:ahLst/>
            <a:cxnLst/>
            <a:rect l="l" t="t" r="r" b="b"/>
            <a:pathLst>
              <a:path w="5010138" h="5239360">
                <a:moveTo>
                  <a:pt x="0" y="0"/>
                </a:moveTo>
                <a:lnTo>
                  <a:pt x="5010138" y="0"/>
                </a:lnTo>
                <a:lnTo>
                  <a:pt x="5010138" y="5239361"/>
                </a:lnTo>
                <a:lnTo>
                  <a:pt x="0" y="52393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702923" y="1437316"/>
            <a:ext cx="6160135" cy="99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9"/>
              </a:lnSpc>
              <a:spcBef>
                <a:spcPct val="0"/>
              </a:spcBef>
            </a:pPr>
            <a:r>
              <a:rPr lang="en-US" sz="5171">
                <a:solidFill>
                  <a:srgbClr val="EB0B0B"/>
                </a:solidFill>
                <a:latin typeface="Times New Roman"/>
              </a:rPr>
              <a:t>QUẢ TÁO MÀU ĐỎ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70184" y="2563943"/>
            <a:ext cx="5797213" cy="275368"/>
          </a:xfrm>
          <a:custGeom>
            <a:avLst/>
            <a:gdLst/>
            <a:ahLst/>
            <a:cxnLst/>
            <a:rect l="l" t="t" r="r" b="b"/>
            <a:pathLst>
              <a:path w="5797213" h="275368">
                <a:moveTo>
                  <a:pt x="0" y="0"/>
                </a:moveTo>
                <a:lnTo>
                  <a:pt x="5797213" y="0"/>
                </a:lnTo>
                <a:lnTo>
                  <a:pt x="5797213" y="275368"/>
                </a:lnTo>
                <a:lnTo>
                  <a:pt x="0" y="275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67397" y="1283259"/>
            <a:ext cx="1418368" cy="1418368"/>
          </a:xfrm>
          <a:custGeom>
            <a:avLst/>
            <a:gdLst/>
            <a:ahLst/>
            <a:cxnLst/>
            <a:rect l="l" t="t" r="r" b="b"/>
            <a:pathLst>
              <a:path w="1418368" h="1418368">
                <a:moveTo>
                  <a:pt x="0" y="0"/>
                </a:moveTo>
                <a:lnTo>
                  <a:pt x="1418367" y="0"/>
                </a:lnTo>
                <a:lnTo>
                  <a:pt x="1418367" y="1418368"/>
                </a:lnTo>
                <a:lnTo>
                  <a:pt x="0" y="1418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60608" y="3045852"/>
            <a:ext cx="925019" cy="925019"/>
          </a:xfrm>
          <a:custGeom>
            <a:avLst/>
            <a:gdLst/>
            <a:ahLst/>
            <a:cxnLst/>
            <a:rect l="l" t="t" r="r" b="b"/>
            <a:pathLst>
              <a:path w="925019" h="925019">
                <a:moveTo>
                  <a:pt x="0" y="0"/>
                </a:moveTo>
                <a:lnTo>
                  <a:pt x="925018" y="0"/>
                </a:lnTo>
                <a:lnTo>
                  <a:pt x="925018" y="925019"/>
                </a:lnTo>
                <a:lnTo>
                  <a:pt x="0" y="9250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575689" y="7303307"/>
            <a:ext cx="991708" cy="991708"/>
          </a:xfrm>
          <a:custGeom>
            <a:avLst/>
            <a:gdLst/>
            <a:ahLst/>
            <a:cxnLst/>
            <a:rect l="l" t="t" r="r" b="b"/>
            <a:pathLst>
              <a:path w="991708" h="991708">
                <a:moveTo>
                  <a:pt x="0" y="0"/>
                </a:moveTo>
                <a:lnTo>
                  <a:pt x="991708" y="0"/>
                </a:lnTo>
                <a:lnTo>
                  <a:pt x="991708" y="991708"/>
                </a:lnTo>
                <a:lnTo>
                  <a:pt x="0" y="991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069443" y="1184327"/>
            <a:ext cx="5198695" cy="137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3"/>
              </a:lnSpc>
              <a:spcBef>
                <a:spcPct val="0"/>
              </a:spcBef>
            </a:pPr>
            <a:r>
              <a:rPr lang="en-US" sz="8052">
                <a:solidFill>
                  <a:srgbClr val="FD967E"/>
                </a:solidFill>
                <a:latin typeface="Le Petit Cochon"/>
              </a:rPr>
              <a:t>QUAN SÁT </a:t>
            </a:r>
          </a:p>
        </p:txBody>
      </p:sp>
      <p:sp>
        <p:nvSpPr>
          <p:cNvPr id="10" name="Freeform 10"/>
          <p:cNvSpPr/>
          <p:nvPr/>
        </p:nvSpPr>
        <p:spPr>
          <a:xfrm rot="9609272">
            <a:off x="6487179" y="1159833"/>
            <a:ext cx="889508" cy="839914"/>
          </a:xfrm>
          <a:custGeom>
            <a:avLst/>
            <a:gdLst/>
            <a:ahLst/>
            <a:cxnLst/>
            <a:rect l="l" t="t" r="r" b="b"/>
            <a:pathLst>
              <a:path w="889508" h="839914">
                <a:moveTo>
                  <a:pt x="0" y="0"/>
                </a:moveTo>
                <a:lnTo>
                  <a:pt x="889509" y="0"/>
                </a:lnTo>
                <a:lnTo>
                  <a:pt x="889509" y="839913"/>
                </a:lnTo>
                <a:lnTo>
                  <a:pt x="0" y="83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23117" y="4245836"/>
            <a:ext cx="4349139" cy="4548120"/>
          </a:xfrm>
          <a:custGeom>
            <a:avLst/>
            <a:gdLst/>
            <a:ahLst/>
            <a:cxnLst/>
            <a:rect l="l" t="t" r="r" b="b"/>
            <a:pathLst>
              <a:path w="4349139" h="4548120">
                <a:moveTo>
                  <a:pt x="0" y="0"/>
                </a:moveTo>
                <a:lnTo>
                  <a:pt x="4349139" y="0"/>
                </a:lnTo>
                <a:lnTo>
                  <a:pt x="4349139" y="4548120"/>
                </a:lnTo>
                <a:lnTo>
                  <a:pt x="0" y="45481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61376" y="4245836"/>
            <a:ext cx="2721844" cy="2846373"/>
          </a:xfrm>
          <a:custGeom>
            <a:avLst/>
            <a:gdLst/>
            <a:ahLst/>
            <a:cxnLst/>
            <a:rect l="l" t="t" r="r" b="b"/>
            <a:pathLst>
              <a:path w="2721844" h="2846373">
                <a:moveTo>
                  <a:pt x="0" y="0"/>
                </a:moveTo>
                <a:lnTo>
                  <a:pt x="2721844" y="0"/>
                </a:lnTo>
                <a:lnTo>
                  <a:pt x="2721844" y="2846374"/>
                </a:lnTo>
                <a:lnTo>
                  <a:pt x="0" y="2846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37558" y="8332007"/>
            <a:ext cx="1957440" cy="1954993"/>
          </a:xfrm>
          <a:custGeom>
            <a:avLst/>
            <a:gdLst/>
            <a:ahLst/>
            <a:cxnLst/>
            <a:rect l="l" t="t" r="r" b="b"/>
            <a:pathLst>
              <a:path w="1957440" h="1954993">
                <a:moveTo>
                  <a:pt x="0" y="0"/>
                </a:moveTo>
                <a:lnTo>
                  <a:pt x="1957440" y="0"/>
                </a:lnTo>
                <a:lnTo>
                  <a:pt x="1957440" y="1954993"/>
                </a:lnTo>
                <a:lnTo>
                  <a:pt x="0" y="19549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535627">
            <a:off x="-5983" y="7130212"/>
            <a:ext cx="3248744" cy="2733006"/>
          </a:xfrm>
          <a:custGeom>
            <a:avLst/>
            <a:gdLst/>
            <a:ahLst/>
            <a:cxnLst/>
            <a:rect l="l" t="t" r="r" b="b"/>
            <a:pathLst>
              <a:path w="3248744" h="2733006">
                <a:moveTo>
                  <a:pt x="0" y="0"/>
                </a:moveTo>
                <a:lnTo>
                  <a:pt x="3248744" y="0"/>
                </a:lnTo>
                <a:lnTo>
                  <a:pt x="3248744" y="2733006"/>
                </a:lnTo>
                <a:lnTo>
                  <a:pt x="0" y="27330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319865">
            <a:off x="15171345" y="335878"/>
            <a:ext cx="3248744" cy="2733006"/>
          </a:xfrm>
          <a:custGeom>
            <a:avLst/>
            <a:gdLst/>
            <a:ahLst/>
            <a:cxnLst/>
            <a:rect l="l" t="t" r="r" b="b"/>
            <a:pathLst>
              <a:path w="3248744" h="2733006">
                <a:moveTo>
                  <a:pt x="0" y="0"/>
                </a:moveTo>
                <a:lnTo>
                  <a:pt x="3248745" y="0"/>
                </a:lnTo>
                <a:lnTo>
                  <a:pt x="3248745" y="2733006"/>
                </a:lnTo>
                <a:lnTo>
                  <a:pt x="0" y="27330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5852" y="99477"/>
            <a:ext cx="3180972" cy="2946375"/>
          </a:xfrm>
          <a:custGeom>
            <a:avLst/>
            <a:gdLst/>
            <a:ahLst/>
            <a:cxnLst/>
            <a:rect l="l" t="t" r="r" b="b"/>
            <a:pathLst>
              <a:path w="3180972" h="2946375">
                <a:moveTo>
                  <a:pt x="0" y="0"/>
                </a:moveTo>
                <a:lnTo>
                  <a:pt x="3180972" y="0"/>
                </a:lnTo>
                <a:lnTo>
                  <a:pt x="3180972" y="2946375"/>
                </a:lnTo>
                <a:lnTo>
                  <a:pt x="0" y="29463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670859" y="3086961"/>
            <a:ext cx="3400330" cy="94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514543"/>
                </a:solidFill>
                <a:latin typeface="Times New Roman"/>
              </a:rPr>
              <a:t>Quả táo 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61376" y="7637236"/>
            <a:ext cx="3376182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514543"/>
                </a:solidFill>
                <a:latin typeface="Times New Roman"/>
              </a:rPr>
              <a:t>Quả táo nhỏ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0384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1926" y="659736"/>
            <a:ext cx="995190" cy="1834452"/>
          </a:xfrm>
          <a:custGeom>
            <a:avLst/>
            <a:gdLst/>
            <a:ahLst/>
            <a:cxnLst/>
            <a:rect l="l" t="t" r="r" b="b"/>
            <a:pathLst>
              <a:path w="995190" h="1834452">
                <a:moveTo>
                  <a:pt x="0" y="0"/>
                </a:moveTo>
                <a:lnTo>
                  <a:pt x="995190" y="0"/>
                </a:lnTo>
                <a:lnTo>
                  <a:pt x="995190" y="1834452"/>
                </a:lnTo>
                <a:lnTo>
                  <a:pt x="0" y="1834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57444" y="4200443"/>
            <a:ext cx="4488338" cy="4737032"/>
          </a:xfrm>
          <a:custGeom>
            <a:avLst/>
            <a:gdLst/>
            <a:ahLst/>
            <a:cxnLst/>
            <a:rect l="l" t="t" r="r" b="b"/>
            <a:pathLst>
              <a:path w="4488338" h="4737032">
                <a:moveTo>
                  <a:pt x="0" y="0"/>
                </a:moveTo>
                <a:lnTo>
                  <a:pt x="4488337" y="0"/>
                </a:lnTo>
                <a:lnTo>
                  <a:pt x="4488337" y="4737032"/>
                </a:lnTo>
                <a:lnTo>
                  <a:pt x="0" y="4737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93173" y="1468010"/>
            <a:ext cx="2588981" cy="2732433"/>
          </a:xfrm>
          <a:custGeom>
            <a:avLst/>
            <a:gdLst/>
            <a:ahLst/>
            <a:cxnLst/>
            <a:rect l="l" t="t" r="r" b="b"/>
            <a:pathLst>
              <a:path w="2588981" h="2732433">
                <a:moveTo>
                  <a:pt x="0" y="0"/>
                </a:moveTo>
                <a:lnTo>
                  <a:pt x="2588981" y="0"/>
                </a:lnTo>
                <a:lnTo>
                  <a:pt x="2588981" y="2732433"/>
                </a:lnTo>
                <a:lnTo>
                  <a:pt x="0" y="2732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8386" y="1576962"/>
            <a:ext cx="925019" cy="925019"/>
          </a:xfrm>
          <a:custGeom>
            <a:avLst/>
            <a:gdLst/>
            <a:ahLst/>
            <a:cxnLst/>
            <a:rect l="l" t="t" r="r" b="b"/>
            <a:pathLst>
              <a:path w="925019" h="925019">
                <a:moveTo>
                  <a:pt x="0" y="0"/>
                </a:moveTo>
                <a:lnTo>
                  <a:pt x="925019" y="0"/>
                </a:lnTo>
                <a:lnTo>
                  <a:pt x="925019" y="925019"/>
                </a:lnTo>
                <a:lnTo>
                  <a:pt x="0" y="925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485833" y="6568959"/>
            <a:ext cx="991708" cy="991708"/>
          </a:xfrm>
          <a:custGeom>
            <a:avLst/>
            <a:gdLst/>
            <a:ahLst/>
            <a:cxnLst/>
            <a:rect l="l" t="t" r="r" b="b"/>
            <a:pathLst>
              <a:path w="991708" h="991708">
                <a:moveTo>
                  <a:pt x="0" y="0"/>
                </a:moveTo>
                <a:lnTo>
                  <a:pt x="991709" y="0"/>
                </a:lnTo>
                <a:lnTo>
                  <a:pt x="991709" y="991708"/>
                </a:lnTo>
                <a:lnTo>
                  <a:pt x="0" y="991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335718" y="8196064"/>
            <a:ext cx="6093465" cy="2149331"/>
          </a:xfrm>
          <a:custGeom>
            <a:avLst/>
            <a:gdLst/>
            <a:ahLst/>
            <a:cxnLst/>
            <a:rect l="l" t="t" r="r" b="b"/>
            <a:pathLst>
              <a:path w="6093465" h="2149331">
                <a:moveTo>
                  <a:pt x="0" y="0"/>
                </a:moveTo>
                <a:lnTo>
                  <a:pt x="6093465" y="0"/>
                </a:lnTo>
                <a:lnTo>
                  <a:pt x="6093465" y="2149331"/>
                </a:lnTo>
                <a:lnTo>
                  <a:pt x="0" y="2149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97848" y="1576962"/>
            <a:ext cx="2738636" cy="2057400"/>
          </a:xfrm>
          <a:custGeom>
            <a:avLst/>
            <a:gdLst/>
            <a:ahLst/>
            <a:cxnLst/>
            <a:rect l="l" t="t" r="r" b="b"/>
            <a:pathLst>
              <a:path w="2738636" h="2057400">
                <a:moveTo>
                  <a:pt x="0" y="0"/>
                </a:moveTo>
                <a:lnTo>
                  <a:pt x="2738636" y="0"/>
                </a:lnTo>
                <a:lnTo>
                  <a:pt x="27386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49521" y="1848972"/>
            <a:ext cx="14761452" cy="94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Times New Roman"/>
              </a:rPr>
              <a:t>Ngôi nhà nhỏ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36484" y="6855263"/>
            <a:ext cx="14761452" cy="1024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000000"/>
                </a:solidFill>
                <a:latin typeface="Times New Roman"/>
              </a:rPr>
              <a:t>Ngôi nhà 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53421" y="2701627"/>
            <a:ext cx="11986921" cy="5383217"/>
          </a:xfrm>
          <a:custGeom>
            <a:avLst/>
            <a:gdLst/>
            <a:ahLst/>
            <a:cxnLst/>
            <a:rect l="l" t="t" r="r" b="b"/>
            <a:pathLst>
              <a:path w="11986921" h="5383217">
                <a:moveTo>
                  <a:pt x="0" y="0"/>
                </a:moveTo>
                <a:lnTo>
                  <a:pt x="11986921" y="0"/>
                </a:lnTo>
                <a:lnTo>
                  <a:pt x="11986921" y="5383217"/>
                </a:lnTo>
                <a:lnTo>
                  <a:pt x="0" y="538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01718" y="4510192"/>
            <a:ext cx="1418368" cy="1418368"/>
          </a:xfrm>
          <a:custGeom>
            <a:avLst/>
            <a:gdLst/>
            <a:ahLst/>
            <a:cxnLst/>
            <a:rect l="l" t="t" r="r" b="b"/>
            <a:pathLst>
              <a:path w="1418368" h="1418368">
                <a:moveTo>
                  <a:pt x="0" y="0"/>
                </a:moveTo>
                <a:lnTo>
                  <a:pt x="1418367" y="0"/>
                </a:lnTo>
                <a:lnTo>
                  <a:pt x="1418367" y="1418367"/>
                </a:lnTo>
                <a:lnTo>
                  <a:pt x="0" y="1418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48275" y="5928559"/>
            <a:ext cx="5797213" cy="275368"/>
          </a:xfrm>
          <a:custGeom>
            <a:avLst/>
            <a:gdLst/>
            <a:ahLst/>
            <a:cxnLst/>
            <a:rect l="l" t="t" r="r" b="b"/>
            <a:pathLst>
              <a:path w="5797213" h="275368">
                <a:moveTo>
                  <a:pt x="0" y="0"/>
                </a:moveTo>
                <a:lnTo>
                  <a:pt x="5797213" y="0"/>
                </a:lnTo>
                <a:lnTo>
                  <a:pt x="5797213" y="275368"/>
                </a:lnTo>
                <a:lnTo>
                  <a:pt x="0" y="275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09272">
            <a:off x="5413188" y="4177540"/>
            <a:ext cx="889508" cy="839914"/>
          </a:xfrm>
          <a:custGeom>
            <a:avLst/>
            <a:gdLst/>
            <a:ahLst/>
            <a:cxnLst/>
            <a:rect l="l" t="t" r="r" b="b"/>
            <a:pathLst>
              <a:path w="889508" h="839914">
                <a:moveTo>
                  <a:pt x="0" y="0"/>
                </a:moveTo>
                <a:lnTo>
                  <a:pt x="889508" y="0"/>
                </a:lnTo>
                <a:lnTo>
                  <a:pt x="889508" y="839913"/>
                </a:lnTo>
                <a:lnTo>
                  <a:pt x="0" y="839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3511940" y="1989159"/>
            <a:ext cx="1059796" cy="1424936"/>
          </a:xfrm>
          <a:custGeom>
            <a:avLst/>
            <a:gdLst/>
            <a:ahLst/>
            <a:cxnLst/>
            <a:rect l="l" t="t" r="r" b="b"/>
            <a:pathLst>
              <a:path w="1059796" h="1424936">
                <a:moveTo>
                  <a:pt x="1059796" y="0"/>
                </a:moveTo>
                <a:lnTo>
                  <a:pt x="0" y="0"/>
                </a:lnTo>
                <a:lnTo>
                  <a:pt x="0" y="1424936"/>
                </a:lnTo>
                <a:lnTo>
                  <a:pt x="1059796" y="1424936"/>
                </a:lnTo>
                <a:lnTo>
                  <a:pt x="105979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66913">
            <a:off x="-33992" y="-255548"/>
            <a:ext cx="3371837" cy="1829221"/>
          </a:xfrm>
          <a:custGeom>
            <a:avLst/>
            <a:gdLst/>
            <a:ahLst/>
            <a:cxnLst/>
            <a:rect l="l" t="t" r="r" b="b"/>
            <a:pathLst>
              <a:path w="3371837" h="1829221">
                <a:moveTo>
                  <a:pt x="0" y="0"/>
                </a:moveTo>
                <a:lnTo>
                  <a:pt x="3371836" y="0"/>
                </a:lnTo>
                <a:lnTo>
                  <a:pt x="3371836" y="1829221"/>
                </a:lnTo>
                <a:lnTo>
                  <a:pt x="0" y="1829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7171794"/>
            <a:ext cx="3363245" cy="3115206"/>
          </a:xfrm>
          <a:custGeom>
            <a:avLst/>
            <a:gdLst/>
            <a:ahLst/>
            <a:cxnLst/>
            <a:rect l="l" t="t" r="r" b="b"/>
            <a:pathLst>
              <a:path w="3363245" h="3115206">
                <a:moveTo>
                  <a:pt x="0" y="0"/>
                </a:moveTo>
                <a:lnTo>
                  <a:pt x="3363245" y="0"/>
                </a:lnTo>
                <a:lnTo>
                  <a:pt x="3363245" y="3115206"/>
                </a:lnTo>
                <a:lnTo>
                  <a:pt x="0" y="31152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07028" y="0"/>
            <a:ext cx="3180972" cy="2946375"/>
          </a:xfrm>
          <a:custGeom>
            <a:avLst/>
            <a:gdLst/>
            <a:ahLst/>
            <a:cxnLst/>
            <a:rect l="l" t="t" r="r" b="b"/>
            <a:pathLst>
              <a:path w="3180972" h="2946375">
                <a:moveTo>
                  <a:pt x="0" y="0"/>
                </a:moveTo>
                <a:lnTo>
                  <a:pt x="3180972" y="0"/>
                </a:lnTo>
                <a:lnTo>
                  <a:pt x="3180972" y="2946375"/>
                </a:lnTo>
                <a:lnTo>
                  <a:pt x="0" y="29463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90645" y="7915081"/>
            <a:ext cx="2233963" cy="2180907"/>
          </a:xfrm>
          <a:custGeom>
            <a:avLst/>
            <a:gdLst/>
            <a:ahLst/>
            <a:cxnLst/>
            <a:rect l="l" t="t" r="r" b="b"/>
            <a:pathLst>
              <a:path w="2233963" h="2180907">
                <a:moveTo>
                  <a:pt x="0" y="0"/>
                </a:moveTo>
                <a:lnTo>
                  <a:pt x="2233963" y="0"/>
                </a:lnTo>
                <a:lnTo>
                  <a:pt x="2233963" y="2180907"/>
                </a:lnTo>
                <a:lnTo>
                  <a:pt x="0" y="21809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857942" y="4366998"/>
            <a:ext cx="7602773" cy="130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6"/>
              </a:lnSpc>
              <a:spcBef>
                <a:spcPct val="0"/>
              </a:spcBef>
            </a:pPr>
            <a:r>
              <a:rPr lang="en-US" sz="6833">
                <a:solidFill>
                  <a:srgbClr val="000000"/>
                </a:solidFill>
                <a:latin typeface="Times New Roman Bold Italics"/>
              </a:rPr>
              <a:t>Bé hãy tìm hình 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47154" y="1191798"/>
            <a:ext cx="6896846" cy="4431224"/>
          </a:xfrm>
          <a:custGeom>
            <a:avLst/>
            <a:gdLst/>
            <a:ahLst/>
            <a:cxnLst/>
            <a:rect l="l" t="t" r="r" b="b"/>
            <a:pathLst>
              <a:path w="6896846" h="4431224">
                <a:moveTo>
                  <a:pt x="0" y="0"/>
                </a:moveTo>
                <a:lnTo>
                  <a:pt x="6896846" y="0"/>
                </a:lnTo>
                <a:lnTo>
                  <a:pt x="6896846" y="4431224"/>
                </a:lnTo>
                <a:lnTo>
                  <a:pt x="0" y="443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98557" y="5305392"/>
            <a:ext cx="4049801" cy="2601997"/>
          </a:xfrm>
          <a:custGeom>
            <a:avLst/>
            <a:gdLst/>
            <a:ahLst/>
            <a:cxnLst/>
            <a:rect l="l" t="t" r="r" b="b"/>
            <a:pathLst>
              <a:path w="4049801" h="2601997">
                <a:moveTo>
                  <a:pt x="0" y="0"/>
                </a:moveTo>
                <a:lnTo>
                  <a:pt x="4049801" y="0"/>
                </a:lnTo>
                <a:lnTo>
                  <a:pt x="4049801" y="2601997"/>
                </a:lnTo>
                <a:lnTo>
                  <a:pt x="0" y="260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53421" y="2701627"/>
            <a:ext cx="11986921" cy="5383217"/>
          </a:xfrm>
          <a:custGeom>
            <a:avLst/>
            <a:gdLst/>
            <a:ahLst/>
            <a:cxnLst/>
            <a:rect l="l" t="t" r="r" b="b"/>
            <a:pathLst>
              <a:path w="11986921" h="5383217">
                <a:moveTo>
                  <a:pt x="0" y="0"/>
                </a:moveTo>
                <a:lnTo>
                  <a:pt x="11986921" y="0"/>
                </a:lnTo>
                <a:lnTo>
                  <a:pt x="11986921" y="5383217"/>
                </a:lnTo>
                <a:lnTo>
                  <a:pt x="0" y="538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3511940" y="1989159"/>
            <a:ext cx="1059796" cy="1424936"/>
          </a:xfrm>
          <a:custGeom>
            <a:avLst/>
            <a:gdLst/>
            <a:ahLst/>
            <a:cxnLst/>
            <a:rect l="l" t="t" r="r" b="b"/>
            <a:pathLst>
              <a:path w="1059796" h="1424936">
                <a:moveTo>
                  <a:pt x="1059796" y="0"/>
                </a:moveTo>
                <a:lnTo>
                  <a:pt x="0" y="0"/>
                </a:lnTo>
                <a:lnTo>
                  <a:pt x="0" y="1424936"/>
                </a:lnTo>
                <a:lnTo>
                  <a:pt x="1059796" y="1424936"/>
                </a:lnTo>
                <a:lnTo>
                  <a:pt x="10597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57942" y="4366998"/>
            <a:ext cx="7602773" cy="130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6"/>
              </a:lnSpc>
              <a:spcBef>
                <a:spcPct val="0"/>
              </a:spcBef>
            </a:pPr>
            <a:r>
              <a:rPr lang="en-US" sz="6833">
                <a:solidFill>
                  <a:srgbClr val="000000"/>
                </a:solidFill>
                <a:latin typeface="Times New Roman Bold Italics"/>
              </a:rPr>
              <a:t>Bé hãy tìm hình nhỏ</a:t>
            </a:r>
          </a:p>
        </p:txBody>
      </p:sp>
      <p:sp>
        <p:nvSpPr>
          <p:cNvPr id="8" name="Freeform 8"/>
          <p:cNvSpPr/>
          <p:nvPr/>
        </p:nvSpPr>
        <p:spPr>
          <a:xfrm>
            <a:off x="6847476" y="5928559"/>
            <a:ext cx="6226637" cy="295765"/>
          </a:xfrm>
          <a:custGeom>
            <a:avLst/>
            <a:gdLst/>
            <a:ahLst/>
            <a:cxnLst/>
            <a:rect l="l" t="t" r="r" b="b"/>
            <a:pathLst>
              <a:path w="6226637" h="295765">
                <a:moveTo>
                  <a:pt x="0" y="0"/>
                </a:moveTo>
                <a:lnTo>
                  <a:pt x="6226637" y="0"/>
                </a:lnTo>
                <a:lnTo>
                  <a:pt x="6226637" y="295766"/>
                </a:lnTo>
                <a:lnTo>
                  <a:pt x="0" y="295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60715" y="4510192"/>
            <a:ext cx="1418368" cy="1418368"/>
          </a:xfrm>
          <a:custGeom>
            <a:avLst/>
            <a:gdLst/>
            <a:ahLst/>
            <a:cxnLst/>
            <a:rect l="l" t="t" r="r" b="b"/>
            <a:pathLst>
              <a:path w="1418368" h="1418368">
                <a:moveTo>
                  <a:pt x="0" y="0"/>
                </a:moveTo>
                <a:lnTo>
                  <a:pt x="1418367" y="0"/>
                </a:lnTo>
                <a:lnTo>
                  <a:pt x="1418367" y="1418367"/>
                </a:lnTo>
                <a:lnTo>
                  <a:pt x="0" y="14183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609272">
            <a:off x="5413188" y="4177540"/>
            <a:ext cx="889508" cy="839914"/>
          </a:xfrm>
          <a:custGeom>
            <a:avLst/>
            <a:gdLst/>
            <a:ahLst/>
            <a:cxnLst/>
            <a:rect l="l" t="t" r="r" b="b"/>
            <a:pathLst>
              <a:path w="889508" h="839914">
                <a:moveTo>
                  <a:pt x="0" y="0"/>
                </a:moveTo>
                <a:lnTo>
                  <a:pt x="889508" y="0"/>
                </a:lnTo>
                <a:lnTo>
                  <a:pt x="889508" y="839913"/>
                </a:lnTo>
                <a:lnTo>
                  <a:pt x="0" y="83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5264354" y="7170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64354" y="7955460"/>
            <a:ext cx="1213759" cy="1256154"/>
          </a:xfrm>
          <a:custGeom>
            <a:avLst/>
            <a:gdLst/>
            <a:ahLst/>
            <a:cxnLst/>
            <a:rect l="l" t="t" r="r" b="b"/>
            <a:pathLst>
              <a:path w="1213759" h="1256154">
                <a:moveTo>
                  <a:pt x="0" y="0"/>
                </a:moveTo>
                <a:lnTo>
                  <a:pt x="1213759" y="0"/>
                </a:lnTo>
                <a:lnTo>
                  <a:pt x="1213759" y="1256155"/>
                </a:lnTo>
                <a:lnTo>
                  <a:pt x="0" y="1256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02390" y="1564680"/>
            <a:ext cx="1213759" cy="1256154"/>
          </a:xfrm>
          <a:custGeom>
            <a:avLst/>
            <a:gdLst/>
            <a:ahLst/>
            <a:cxnLst/>
            <a:rect l="l" t="t" r="r" b="b"/>
            <a:pathLst>
              <a:path w="1213759" h="1256154">
                <a:moveTo>
                  <a:pt x="0" y="0"/>
                </a:moveTo>
                <a:lnTo>
                  <a:pt x="1213759" y="0"/>
                </a:lnTo>
                <a:lnTo>
                  <a:pt x="1213759" y="1256154"/>
                </a:lnTo>
                <a:lnTo>
                  <a:pt x="0" y="1256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0540830">
            <a:off x="705739" y="209060"/>
            <a:ext cx="1709749" cy="1614421"/>
          </a:xfrm>
          <a:custGeom>
            <a:avLst/>
            <a:gdLst/>
            <a:ahLst/>
            <a:cxnLst/>
            <a:rect l="l" t="t" r="r" b="b"/>
            <a:pathLst>
              <a:path w="1709749" h="1614421">
                <a:moveTo>
                  <a:pt x="0" y="0"/>
                </a:moveTo>
                <a:lnTo>
                  <a:pt x="1709748" y="0"/>
                </a:lnTo>
                <a:lnTo>
                  <a:pt x="1709748" y="1614421"/>
                </a:lnTo>
                <a:lnTo>
                  <a:pt x="0" y="1614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1049" y="7243524"/>
            <a:ext cx="2739128" cy="3043476"/>
          </a:xfrm>
          <a:custGeom>
            <a:avLst/>
            <a:gdLst/>
            <a:ahLst/>
            <a:cxnLst/>
            <a:rect l="l" t="t" r="r" b="b"/>
            <a:pathLst>
              <a:path w="2739128" h="3043476">
                <a:moveTo>
                  <a:pt x="0" y="0"/>
                </a:moveTo>
                <a:lnTo>
                  <a:pt x="2739128" y="0"/>
                </a:lnTo>
                <a:lnTo>
                  <a:pt x="2739128" y="3043476"/>
                </a:lnTo>
                <a:lnTo>
                  <a:pt x="0" y="304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48872" y="216873"/>
            <a:ext cx="2739128" cy="3043476"/>
          </a:xfrm>
          <a:custGeom>
            <a:avLst/>
            <a:gdLst/>
            <a:ahLst/>
            <a:cxnLst/>
            <a:rect l="l" t="t" r="r" b="b"/>
            <a:pathLst>
              <a:path w="2739128" h="3043476">
                <a:moveTo>
                  <a:pt x="0" y="0"/>
                </a:moveTo>
                <a:lnTo>
                  <a:pt x="2739128" y="0"/>
                </a:lnTo>
                <a:lnTo>
                  <a:pt x="2739128" y="3043475"/>
                </a:lnTo>
                <a:lnTo>
                  <a:pt x="0" y="3043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16547" y="2816898"/>
            <a:ext cx="6213823" cy="6276589"/>
          </a:xfrm>
          <a:custGeom>
            <a:avLst/>
            <a:gdLst/>
            <a:ahLst/>
            <a:cxnLst/>
            <a:rect l="l" t="t" r="r" b="b"/>
            <a:pathLst>
              <a:path w="6213823" h="6276589">
                <a:moveTo>
                  <a:pt x="0" y="0"/>
                </a:moveTo>
                <a:lnTo>
                  <a:pt x="6213823" y="0"/>
                </a:lnTo>
                <a:lnTo>
                  <a:pt x="6213823" y="6276589"/>
                </a:lnTo>
                <a:lnTo>
                  <a:pt x="0" y="6276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099130" y="4650462"/>
            <a:ext cx="4073652" cy="4114800"/>
          </a:xfrm>
          <a:custGeom>
            <a:avLst/>
            <a:gdLst/>
            <a:ahLst/>
            <a:cxnLst/>
            <a:rect l="l" t="t" r="r" b="b"/>
            <a:pathLst>
              <a:path w="4073652" h="4114800">
                <a:moveTo>
                  <a:pt x="0" y="0"/>
                </a:moveTo>
                <a:lnTo>
                  <a:pt x="4073652" y="0"/>
                </a:lnTo>
                <a:lnTo>
                  <a:pt x="4073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05846" y="6790707"/>
            <a:ext cx="2351257" cy="3496293"/>
          </a:xfrm>
          <a:custGeom>
            <a:avLst/>
            <a:gdLst/>
            <a:ahLst/>
            <a:cxnLst/>
            <a:rect l="l" t="t" r="r" b="b"/>
            <a:pathLst>
              <a:path w="2351257" h="3496293">
                <a:moveTo>
                  <a:pt x="0" y="0"/>
                </a:moveTo>
                <a:lnTo>
                  <a:pt x="2351257" y="0"/>
                </a:lnTo>
                <a:lnTo>
                  <a:pt x="2351257" y="3496293"/>
                </a:lnTo>
                <a:lnTo>
                  <a:pt x="0" y="34962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0412">
            <a:off x="13769574" y="6498794"/>
            <a:ext cx="2394547" cy="1783937"/>
          </a:xfrm>
          <a:custGeom>
            <a:avLst/>
            <a:gdLst/>
            <a:ahLst/>
            <a:cxnLst/>
            <a:rect l="l" t="t" r="r" b="b"/>
            <a:pathLst>
              <a:path w="2394547" h="1783937">
                <a:moveTo>
                  <a:pt x="0" y="0"/>
                </a:moveTo>
                <a:lnTo>
                  <a:pt x="2394547" y="0"/>
                </a:lnTo>
                <a:lnTo>
                  <a:pt x="2394547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55824" y="6791487"/>
            <a:ext cx="2280903" cy="2479243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763274" y="858329"/>
            <a:ext cx="1197621" cy="2207596"/>
          </a:xfrm>
          <a:custGeom>
            <a:avLst/>
            <a:gdLst/>
            <a:ahLst/>
            <a:cxnLst/>
            <a:rect l="l" t="t" r="r" b="b"/>
            <a:pathLst>
              <a:path w="1197621" h="2207596">
                <a:moveTo>
                  <a:pt x="0" y="0"/>
                </a:moveTo>
                <a:lnTo>
                  <a:pt x="1197621" y="0"/>
                </a:lnTo>
                <a:lnTo>
                  <a:pt x="1197621" y="2207596"/>
                </a:lnTo>
                <a:lnTo>
                  <a:pt x="0" y="22075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72560" y="3297373"/>
            <a:ext cx="12342881" cy="129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8"/>
              </a:lnSpc>
              <a:spcBef>
                <a:spcPct val="0"/>
              </a:spcBef>
            </a:pPr>
            <a:r>
              <a:rPr lang="en-US" sz="7506">
                <a:solidFill>
                  <a:srgbClr val="EB0B0B"/>
                </a:solidFill>
                <a:latin typeface="Varela Round"/>
              </a:rPr>
              <a:t>BÀI HỌC ĐẾN ĐÂY LÀ HẾT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16868" y="4812030"/>
            <a:ext cx="10485596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D7562"/>
                </a:solidFill>
                <a:latin typeface="Times New Roman"/>
              </a:rPr>
              <a:t>XIN CHÀO VÀ HẸN GẶP LẠI</a:t>
            </a:r>
          </a:p>
          <a:p>
            <a:pPr algn="ctr">
              <a:lnSpc>
                <a:spcPts val="10919"/>
              </a:lnSpc>
              <a:spcBef>
                <a:spcPct val="0"/>
              </a:spcBef>
            </a:pPr>
            <a:endParaRPr lang="en-US" sz="5999">
              <a:solidFill>
                <a:srgbClr val="ED7562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Paytone One</vt:lpstr>
      <vt:lpstr>Arial</vt:lpstr>
      <vt:lpstr>Le Petit Cochon</vt:lpstr>
      <vt:lpstr>Calibri</vt:lpstr>
      <vt:lpstr>Varela Round</vt:lpstr>
      <vt:lpstr>Times New Roman Bold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to - nhỏ</dc:title>
  <cp:lastModifiedBy>Techsi.vn</cp:lastModifiedBy>
  <cp:revision>2</cp:revision>
  <dcterms:created xsi:type="dcterms:W3CDTF">2006-08-16T00:00:00Z</dcterms:created>
  <dcterms:modified xsi:type="dcterms:W3CDTF">2023-12-07T03:53:59Z</dcterms:modified>
  <dc:identifier>DAFzfYkhI1A</dc:identifier>
</cp:coreProperties>
</file>