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sldIdLst>
    <p:sldId id="256" r:id="rId4"/>
    <p:sldId id="257" r:id="rId5"/>
    <p:sldId id="309" r:id="rId6"/>
    <p:sldId id="287" r:id="rId7"/>
    <p:sldId id="331" r:id="rId8"/>
    <p:sldId id="308" r:id="rId9"/>
    <p:sldId id="325" r:id="rId10"/>
    <p:sldId id="326" r:id="rId11"/>
    <p:sldId id="327" r:id="rId12"/>
    <p:sldId id="328" r:id="rId13"/>
    <p:sldId id="329" r:id="rId14"/>
    <p:sldId id="330" r:id="rId15"/>
    <p:sldId id="313" r:id="rId16"/>
    <p:sldId id="314" r:id="rId17"/>
    <p:sldId id="320" r:id="rId18"/>
    <p:sldId id="315" r:id="rId19"/>
    <p:sldId id="321" r:id="rId20"/>
    <p:sldId id="316" r:id="rId21"/>
    <p:sldId id="322" r:id="rId22"/>
    <p:sldId id="318" r:id="rId23"/>
    <p:sldId id="323" r:id="rId24"/>
    <p:sldId id="324" r:id="rId25"/>
    <p:sldId id="30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46485-6334-41D8-8A66-6D5271887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43F719-0C60-4BC4-8FE7-95D2C1D5F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A03B0-3FAF-4A29-9E13-F70C0174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5240B-3932-4715-B6FE-C143B06E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A2DD3-24D6-4F5A-A1B0-663E6349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4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27D5-E98B-402A-98D2-04712E521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FD39A-679D-4F15-91E6-119EDC74C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54748-EF91-439F-BF1F-9180D5C1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21C9A-063D-4380-93A0-311ADD039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A9129-FBAE-4F6F-B57F-33FFE7BC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97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5C3CD9-5BE5-42F4-AE54-C1AA76A46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3716E-FFA0-4D1C-BF7F-E620CA8E8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FB3B7-5B70-4C3F-A1EA-C01E6432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EBE5D-3D80-41E6-B321-324EC81E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F67E-BAF4-4038-977B-9CEAF04C5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01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46485-6334-41D8-8A66-6D5271887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43F719-0C60-4BC4-8FE7-95D2C1D5F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A03B0-3FAF-4A29-9E13-F70C0174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5240B-3932-4715-B6FE-C143B06E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A2DD3-24D6-4F5A-A1B0-663E6349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999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FCD3-4D26-49D2-8365-6D362EE1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49437-32A5-4ECF-A1B2-80EE15FBB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C2EBD-D491-4479-AA13-426818D8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5982B-73D6-4E8D-A45D-87467BE9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C0405-2971-4044-8E0B-9C694583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59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30A3-B51F-40B6-B6F2-BB855F4A1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E1246-3EAB-4CA7-A5C3-C65CD7F16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F68E9-A3C1-49A0-B594-00C9BA2CF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2D0A2-F3CF-49B7-A7CC-24879FB5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F7E64-0ED6-40E7-8381-2D03CA0F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23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D3664-F8EA-4587-8580-A0115709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6F625-60FD-44AA-9317-A927CFF9B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C6A42-BD0C-40FD-9758-214348319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5815E-CAF2-427F-AD48-AA6100D90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25919-9EC6-4C7B-AD97-5076E3E6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47AA9-407C-49F7-BD4E-E74219584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87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22B96-07ED-4D78-A33E-87E5DED2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A6132-8541-4D4C-8075-E77BC245D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017FB-52A9-4CD8-BDBB-A40761A43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F3A49-A128-4D71-A0BF-819EF9615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D131DE-34E6-494C-9D28-B193CCE26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0CF933-2C21-457E-9D6B-53CB24E5D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37964-D9E7-491A-B87A-C7D0A729C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5F39D-CE4D-4C60-84ED-3030D4BE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24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D5DC-2064-4E14-B736-A55FC328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2FEB53-CA0A-4E43-ABDB-F8ED90EE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CC115-C6E3-4B26-839B-7967FD49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A216A-D3BA-47B6-BF8B-1432E396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66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148383-17B3-4C23-AD29-918FBC1C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9A2BA-9099-4391-A511-37480E425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82EC4-839C-4CA9-86FD-ECAAA41B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26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2DF7-9430-4093-A833-5AE0E2C52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825A0-949F-4CD9-BDD1-EE8E7FF5F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61C0A-CCD1-40F3-A1AD-6B040A94F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17B06-EEA6-4B5E-B6B9-61B3B104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B3C5C-ADBB-49AC-920E-225B1319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1D914-CCE0-4C1E-A0BB-C86E38A6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54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FCD3-4D26-49D2-8365-6D362EE1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49437-32A5-4ECF-A1B2-80EE15FBB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C2EBD-D491-4479-AA13-426818D8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5982B-73D6-4E8D-A45D-87467BE9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C0405-2971-4044-8E0B-9C694583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9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189CC-76AE-4F69-88D4-B59ABAB2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7A3C8-B956-44A4-8BA3-1F06943ED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CAA53-EF9C-4020-AD9B-D9FE540FA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4FDAC-6E3B-45E2-9324-EAFC3F4F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950D3-D6A5-4BA6-8544-84FC0F4E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FD5B5-744D-4B2D-91ED-AB828487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83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27D5-E98B-402A-98D2-04712E521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FD39A-679D-4F15-91E6-119EDC74C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54748-EF91-439F-BF1F-9180D5C1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21C9A-063D-4380-93A0-311ADD039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A9129-FBAE-4F6F-B57F-33FFE7BC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52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5C3CD9-5BE5-42F4-AE54-C1AA76A46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3716E-FFA0-4D1C-BF7F-E620CA8E8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FB3B7-5B70-4C3F-A1EA-C01E6432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EBE5D-3D80-41E6-B321-324EC81E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F67E-BAF4-4038-977B-9CEAF04C5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8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71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54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28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01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89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2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1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30A3-B51F-40B6-B6F2-BB855F4A1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E1246-3EAB-4CA7-A5C3-C65CD7F16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F68E9-A3C1-49A0-B594-00C9BA2CF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2D0A2-F3CF-49B7-A7CC-24879FB5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F7E64-0ED6-40E7-8381-2D03CA0F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55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2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7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38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8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D3664-F8EA-4587-8580-A0115709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6F625-60FD-44AA-9317-A927CFF9B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C6A42-BD0C-40FD-9758-214348319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5815E-CAF2-427F-AD48-AA6100D90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25919-9EC6-4C7B-AD97-5076E3E6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47AA9-407C-49F7-BD4E-E74219584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03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22B96-07ED-4D78-A33E-87E5DED2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A6132-8541-4D4C-8075-E77BC245D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017FB-52A9-4CD8-BDBB-A40761A43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F3A49-A128-4D71-A0BF-819EF9615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D131DE-34E6-494C-9D28-B193CCE26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0CF933-2C21-457E-9D6B-53CB24E5D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37964-D9E7-491A-B87A-C7D0A729C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5F39D-CE4D-4C60-84ED-3030D4BE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38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D5DC-2064-4E14-B736-A55FC328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2FEB53-CA0A-4E43-ABDB-F8ED90EE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CC115-C6E3-4B26-839B-7967FD49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A216A-D3BA-47B6-BF8B-1432E396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3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148383-17B3-4C23-AD29-918FBC1C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9A2BA-9099-4391-A511-37480E425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82EC4-839C-4CA9-86FD-ECAAA41B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78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2DF7-9430-4093-A833-5AE0E2C52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825A0-949F-4CD9-BDD1-EE8E7FF5F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61C0A-CCD1-40F3-A1AD-6B040A94F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17B06-EEA6-4B5E-B6B9-61B3B104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B3C5C-ADBB-49AC-920E-225B1319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1D914-CCE0-4C1E-A0BB-C86E38A6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0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189CC-76AE-4F69-88D4-B59ABAB2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7A3C8-B956-44A4-8BA3-1F06943ED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CAA53-EF9C-4020-AD9B-D9FE540FA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4FDAC-6E3B-45E2-9324-EAFC3F4F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950D3-D6A5-4BA6-8544-84FC0F4E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FD5B5-744D-4B2D-91ED-AB828487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1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0A96-DB3C-4D6F-8F0A-F1E68173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A3550-7D6B-4CD5-A38D-A4A3D3C7A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0DB4B-41F5-453E-A0A3-BDCCBC27F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BB839-3B35-4BE6-86B9-CA2CC61827F9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D6941-80C0-4565-974E-8E2FBE11E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5C1A4-C693-4B55-BCE7-FE7590134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1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0A96-DB3C-4D6F-8F0A-F1E68173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A3550-7D6B-4CD5-A38D-A4A3D3C7A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0DB4B-41F5-453E-A0A3-BDCCBC27F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D6941-80C0-4565-974E-8E2FBE11E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5C1A4-C693-4B55-BCE7-FE7590134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22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10873-EB5C-4A08-84E3-427A36505D3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3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E74A8-C26E-473F-A863-83FBA647A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60" y="3764686"/>
            <a:ext cx="3282554" cy="3268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1404B8-F437-41C0-A8F8-DECE2FA7DD71}"/>
              </a:ext>
            </a:extLst>
          </p:cNvPr>
          <p:cNvSpPr txBox="1"/>
          <p:nvPr/>
        </p:nvSpPr>
        <p:spPr>
          <a:xfrm>
            <a:off x="2435514" y="153801"/>
            <a:ext cx="6876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08F7BC-EB48-4821-8ADC-9A1D7BF844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432"/>
            <a:ext cx="2667172" cy="2622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060562-37C4-42D0-BCB2-634E7F1C1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506" y="3764686"/>
            <a:ext cx="5244967" cy="3114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120788-9CB8-4E70-ADFB-E6FBF8FF1855}"/>
              </a:ext>
            </a:extLst>
          </p:cNvPr>
          <p:cNvSpPr txBox="1"/>
          <p:nvPr/>
        </p:nvSpPr>
        <p:spPr>
          <a:xfrm>
            <a:off x="2338271" y="3156647"/>
            <a:ext cx="751214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/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   	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cóc</a:t>
            </a:r>
            <a:r>
              <a:rPr lang="en-US" sz="28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800" b="1" dirty="0" err="1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 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5 - 6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914400"/>
            <a:r>
              <a:rPr lang="en-US" sz="2800" b="1" dirty="0" err="1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2800" b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i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endParaRPr lang="en-US" sz="2000" b="1" i="1" dirty="0">
              <a:solidFill>
                <a:srgbClr val="D6009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A4E3A7-CB56-8BC8-3B1B-978FFA78F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032" y="966454"/>
            <a:ext cx="1680530" cy="15124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17940" y="2489308"/>
            <a:ext cx="72009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KỸ NĂNG SỐNG</a:t>
            </a:r>
            <a:endParaRPr lang="en-US" sz="2800" b="1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09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1" y="396304"/>
            <a:ext cx="5392271" cy="6004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23" y="393198"/>
            <a:ext cx="5320553" cy="60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8459" y="107576"/>
            <a:ext cx="98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" y="1120510"/>
            <a:ext cx="5701552" cy="5360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7" y="1129552"/>
            <a:ext cx="5696743" cy="532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2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5" y="435428"/>
            <a:ext cx="5553636" cy="6422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12" y="456546"/>
            <a:ext cx="5844987" cy="64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4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697" y="2386263"/>
            <a:ext cx="7535778" cy="2085473"/>
          </a:xfrm>
        </p:spPr>
        <p:txBody>
          <a:bodyPr>
            <a:noAutofit/>
          </a:bodyPr>
          <a:lstStyle/>
          <a:p>
            <a:pPr algn="ctr"/>
            <a:r>
              <a:rPr lang="vi-VN" sz="6000" b="1">
                <a:solidFill>
                  <a:srgbClr val="0000CC"/>
                </a:solidFill>
              </a:rPr>
              <a:t>Các kỹ năng xử lý tình huống khi bị bắt cóc.</a:t>
            </a:r>
            <a:endParaRPr lang="en-US" sz="6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1BD89D49-380B-7D2E-43C0-C51C4EC39A09}"/>
              </a:ext>
            </a:extLst>
          </p:cNvPr>
          <p:cNvSpPr/>
          <p:nvPr/>
        </p:nvSpPr>
        <p:spPr>
          <a:xfrm>
            <a:off x="2547257" y="88639"/>
            <a:ext cx="6939780" cy="1702837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cs typeface="Times New Roman" panose="02020603050405020304" pitchFamily="18" charset="0"/>
              </a:rPr>
              <a:t>KỸ NĂNG 1</a:t>
            </a:r>
          </a:p>
          <a:p>
            <a:pPr algn="ctr"/>
            <a:r>
              <a:rPr lang="en-US" sz="4000" b="1">
                <a:cs typeface="Times New Roman" panose="02020603050405020304" pitchFamily="18" charset="0"/>
              </a:rPr>
              <a:t>Hét to cầu cứu.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D1C79C-2644-08D8-6DD9-D4DFB46CC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52" y="1914019"/>
            <a:ext cx="6756895" cy="47298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279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7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BFEA5E22-C75F-7DDA-59E3-DDCDF2A1CC5F}"/>
              </a:ext>
            </a:extLst>
          </p:cNvPr>
          <p:cNvSpPr/>
          <p:nvPr/>
        </p:nvSpPr>
        <p:spPr>
          <a:xfrm>
            <a:off x="2547257" y="88639"/>
            <a:ext cx="6939780" cy="1702837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cs typeface="Times New Roman" panose="02020603050405020304" pitchFamily="18" charset="0"/>
              </a:rPr>
              <a:t>KỸ NĂNG 2</a:t>
            </a:r>
          </a:p>
          <a:p>
            <a:pPr algn="ctr"/>
            <a:r>
              <a:rPr lang="en-US" sz="4000" b="1">
                <a:cs typeface="Times New Roman" panose="02020603050405020304" pitchFamily="18" charset="0"/>
              </a:rPr>
              <a:t>Bám dính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7922C1-EA3C-8F97-E4D7-82ABF7C80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1" r="9821"/>
          <a:stretch/>
        </p:blipFill>
        <p:spPr>
          <a:xfrm>
            <a:off x="2717552" y="1914019"/>
            <a:ext cx="6756895" cy="47298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6062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8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FD3D9E41-EBD2-89C2-4C78-61EBEF4C0EF3}"/>
              </a:ext>
            </a:extLst>
          </p:cNvPr>
          <p:cNvSpPr/>
          <p:nvPr/>
        </p:nvSpPr>
        <p:spPr>
          <a:xfrm>
            <a:off x="2410591" y="929611"/>
            <a:ext cx="6939780" cy="1702837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cs typeface="Times New Roman" panose="02020603050405020304" pitchFamily="18" charset="0"/>
              </a:rPr>
              <a:t>KỸ NĂNG 3</a:t>
            </a:r>
          </a:p>
          <a:p>
            <a:pPr algn="ctr"/>
            <a:r>
              <a:rPr lang="en-US" sz="4000" b="1" dirty="0">
                <a:cs typeface="Times New Roman" panose="02020603050405020304" pitchFamily="18" charset="0"/>
              </a:rPr>
              <a:t>Quay </a:t>
            </a:r>
            <a:r>
              <a:rPr lang="en-US" sz="4000" b="1" dirty="0" err="1"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388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2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mđt cut">
            <a:hlinkClick r:id="" action="ppaction://media"/>
            <a:extLst>
              <a:ext uri="{FF2B5EF4-FFF2-40B4-BE49-F238E27FC236}">
                <a16:creationId xmlns:a16="http://schemas.microsoft.com/office/drawing/2014/main" id="{EFF4C6D4-570E-17DB-1CE3-799E477E6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100" y="63230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7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E444C6AE-CCE9-77F8-84A7-EE337A3518F9}"/>
              </a:ext>
            </a:extLst>
          </p:cNvPr>
          <p:cNvSpPr/>
          <p:nvPr/>
        </p:nvSpPr>
        <p:spPr>
          <a:xfrm>
            <a:off x="1370045" y="160110"/>
            <a:ext cx="9451910" cy="1911285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cs typeface="Times New Roman" panose="02020603050405020304" pitchFamily="18" charset="0"/>
              </a:rPr>
              <a:t>KỸ NĂNG 4</a:t>
            </a:r>
          </a:p>
          <a:p>
            <a:pPr algn="ctr"/>
            <a:r>
              <a:rPr lang="vi-VN" sz="4000" b="1">
                <a:cs typeface="Times New Roman" panose="02020603050405020304" pitchFamily="18" charset="0"/>
              </a:rPr>
              <a:t>Đập, đạp vào người kẻ bắt cóc. 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0AFDB6-E7C2-BE1A-497C-0780DBEE8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04" y="2120840"/>
            <a:ext cx="4605044" cy="46050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6192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8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4C4DAE-BD02-0EF7-F101-88F83E29B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381000"/>
            <a:ext cx="6096000" cy="609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174AE9-618E-0977-8A87-C443E0D67D72}"/>
              </a:ext>
            </a:extLst>
          </p:cNvPr>
          <p:cNvSpPr txBox="1"/>
          <p:nvPr/>
        </p:nvSpPr>
        <p:spPr>
          <a:xfrm>
            <a:off x="6441141" y="991540"/>
            <a:ext cx="5750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TRAO </a:t>
            </a:r>
            <a:endParaRPr lang="en-US" sz="4800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HUÂN </a:t>
            </a:r>
            <a:r>
              <a:rPr lang="en-US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CHƯƠNG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TỰ VỆ</a:t>
            </a:r>
          </a:p>
        </p:txBody>
      </p:sp>
    </p:spTree>
    <p:extLst>
      <p:ext uri="{BB962C8B-B14F-4D97-AF65-F5344CB8AC3E}">
        <p14:creationId xmlns:p14="http://schemas.microsoft.com/office/powerpoint/2010/main" val="228413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9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đối tượng bắt cóc em bé ở Hà Nội - VTV2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367" y="201706"/>
            <a:ext cx="11833679" cy="6656294"/>
          </a:xfrm>
        </p:spPr>
      </p:pic>
    </p:spTree>
    <p:extLst>
      <p:ext uri="{BB962C8B-B14F-4D97-AF65-F5344CB8AC3E}">
        <p14:creationId xmlns:p14="http://schemas.microsoft.com/office/powerpoint/2010/main" val="116331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327" y="2354346"/>
            <a:ext cx="7535778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>
                <a:solidFill>
                  <a:srgbClr val="0000CC"/>
                </a:solidFill>
              </a:rPr>
              <a:t>Tìm hiểu những nguy hiểm khi bị bắt cóc.</a:t>
            </a:r>
            <a:endParaRPr lang="en-US" sz="6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5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66616" y="1462092"/>
            <a:ext cx="3740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Trẻ</a:t>
            </a:r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về</a:t>
            </a:r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nhóm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1506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12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03612" y="107576"/>
            <a:ext cx="11510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6" r="15398" b="1955"/>
          <a:stretch/>
        </p:blipFill>
        <p:spPr>
          <a:xfrm>
            <a:off x="6521824" y="1201417"/>
            <a:ext cx="5455022" cy="4943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6" y="1237129"/>
            <a:ext cx="564776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3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8" t="1141" r="928" b="11187"/>
          <a:stretch/>
        </p:blipFill>
        <p:spPr>
          <a:xfrm>
            <a:off x="430306" y="924687"/>
            <a:ext cx="5217459" cy="5355089"/>
          </a:xfrm>
          <a:prstGeom prst="rect">
            <a:avLst/>
          </a:prstGeom>
        </p:spPr>
      </p:pic>
      <p:sp>
        <p:nvSpPr>
          <p:cNvPr id="6" name="AutoShape 2" descr="D:\PP L%E1%BB%9AP MGL\h a hoi giang\mat-canh-giac-nhan-do-choi-banh-keo-cua-nguoi-la-be-gai-bi-du-dan-di-tim-me-153955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:\PP L%E1%BB%9AP MGL\h a hoi giang\mat-canh-giac-nhan-do-choi-banh-keo-cua-nguoi-la-be-gai-bi-du-dan-di-tim-me-153955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:\PP L%E1%BB%9AP MGL\h a hoi giang\mat-canh-giac-nhan-do-choi-banh-keo-cua-nguoi-la-be-gai-bi-du-dan-di-tim-me-153955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93" y="927464"/>
            <a:ext cx="5460275" cy="531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9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8407" y="114877"/>
            <a:ext cx="933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1" y="1116106"/>
            <a:ext cx="5587348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53" y="1060042"/>
            <a:ext cx="5862918" cy="550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1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2168</TotalTime>
  <Words>125</Words>
  <Application>Microsoft Office PowerPoint</Application>
  <PresentationFormat>Widescreen</PresentationFormat>
  <Paragraphs>26</Paragraphs>
  <Slides>23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Georgia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Tìm hiểu những nguy hiểm khi bị bắt cóc.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kỹ năng xử lý tình huống khi bị bắt cóc.</vt:lpstr>
      <vt:lpstr>PowerPoint Presentation</vt:lpstr>
      <vt:lpstr> THỰC HÀNH</vt:lpstr>
      <vt:lpstr>PowerPoint Presentation</vt:lpstr>
      <vt:lpstr> THỰC HÀNH</vt:lpstr>
      <vt:lpstr>PowerPoint Presentation</vt:lpstr>
      <vt:lpstr> THỰC HÀNH</vt:lpstr>
      <vt:lpstr>PowerPoint Presentation</vt:lpstr>
      <vt:lpstr> THỰC HÀNH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Techsi.vn</cp:lastModifiedBy>
  <cp:revision>119</cp:revision>
  <dcterms:created xsi:type="dcterms:W3CDTF">2020-10-16T11:29:38Z</dcterms:created>
  <dcterms:modified xsi:type="dcterms:W3CDTF">2023-11-22T08:46:29Z</dcterms:modified>
</cp:coreProperties>
</file>