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61" r:id="rId4"/>
    <p:sldId id="262" r:id="rId5"/>
    <p:sldId id="257" r:id="rId6"/>
    <p:sldId id="274" r:id="rId7"/>
    <p:sldId id="277" r:id="rId8"/>
    <p:sldId id="258" r:id="rId9"/>
    <p:sldId id="259" r:id="rId10"/>
    <p:sldId id="275" r:id="rId11"/>
    <p:sldId id="266" r:id="rId12"/>
    <p:sldId id="263" r:id="rId13"/>
    <p:sldId id="267" r:id="rId14"/>
    <p:sldId id="278" r:id="rId15"/>
    <p:sldId id="264" r:id="rId16"/>
    <p:sldId id="265" r:id="rId17"/>
    <p:sldId id="270" r:id="rId18"/>
    <p:sldId id="268" r:id="rId19"/>
    <p:sldId id="271" r:id="rId20"/>
    <p:sldId id="269" r:id="rId21"/>
    <p:sldId id="272" r:id="rId22"/>
    <p:sldId id="273" r:id="rId23"/>
    <p:sldId id="279" r:id="rId24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01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33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18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07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59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86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60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31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60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51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23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10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43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60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13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29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45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20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13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8284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927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82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646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90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234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239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446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75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496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041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13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516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74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851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471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78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83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772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393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546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823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657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137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53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939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074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552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857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281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43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75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48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55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837B2-A313-43E3-9E46-D77DEB3A7B2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DD7F7-910B-4CAA-B5C3-8716499F3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7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2" r:id="rId2"/>
    <p:sldLayoutId id="2147483701" r:id="rId3"/>
    <p:sldLayoutId id="2147483700" r:id="rId4"/>
    <p:sldLayoutId id="2147483699" r:id="rId5"/>
    <p:sldLayoutId id="2147483698" r:id="rId6"/>
    <p:sldLayoutId id="2147483697" r:id="rId7"/>
    <p:sldLayoutId id="2147483696" r:id="rId8"/>
    <p:sldLayoutId id="2147483695" r:id="rId9"/>
    <p:sldLayoutId id="2147483694" r:id="rId10"/>
    <p:sldLayoutId id="2147483693" r:id="rId11"/>
    <p:sldLayoutId id="2147483692" r:id="rId12"/>
    <p:sldLayoutId id="2147483691" r:id="rId13"/>
    <p:sldLayoutId id="2147483690" r:id="rId14"/>
    <p:sldLayoutId id="2147483689" r:id="rId15"/>
    <p:sldLayoutId id="2147483688" r:id="rId16"/>
    <p:sldLayoutId id="2147483686" r:id="rId17"/>
    <p:sldLayoutId id="2147483685" r:id="rId18"/>
    <p:sldLayoutId id="2147483684" r:id="rId19"/>
    <p:sldLayoutId id="2147483683" r:id="rId20"/>
    <p:sldLayoutId id="2147483682" r:id="rId21"/>
    <p:sldLayoutId id="2147483681" r:id="rId22"/>
    <p:sldLayoutId id="2147483680" r:id="rId23"/>
    <p:sldLayoutId id="2147483679" r:id="rId24"/>
    <p:sldLayoutId id="2147483678" r:id="rId25"/>
    <p:sldLayoutId id="2147483677" r:id="rId26"/>
    <p:sldLayoutId id="2147483676" r:id="rId27"/>
    <p:sldLayoutId id="2147483675" r:id="rId28"/>
    <p:sldLayoutId id="2147483674" r:id="rId29"/>
    <p:sldLayoutId id="2147483673" r:id="rId30"/>
    <p:sldLayoutId id="2147483672" r:id="rId31"/>
    <p:sldLayoutId id="2147483671" r:id="rId32"/>
    <p:sldLayoutId id="2147483670" r:id="rId33"/>
    <p:sldLayoutId id="2147483669" r:id="rId34"/>
    <p:sldLayoutId id="2147483668" r:id="rId35"/>
    <p:sldLayoutId id="2147483667" r:id="rId36"/>
    <p:sldLayoutId id="2147483666" r:id="rId37"/>
    <p:sldLayoutId id="2147483665" r:id="rId38"/>
    <p:sldLayoutId id="2147483664" r:id="rId39"/>
    <p:sldLayoutId id="2147483663" r:id="rId40"/>
    <p:sldLayoutId id="2147483662" r:id="rId41"/>
    <p:sldLayoutId id="2147483661" r:id="rId42"/>
    <p:sldLayoutId id="2147483660" r:id="rId43"/>
    <p:sldLayoutId id="2147483650" r:id="rId44"/>
    <p:sldLayoutId id="2147483687" r:id="rId45"/>
    <p:sldLayoutId id="2147483651" r:id="rId46"/>
    <p:sldLayoutId id="2147483652" r:id="rId47"/>
    <p:sldLayoutId id="2147483653" r:id="rId48"/>
    <p:sldLayoutId id="2147483654" r:id="rId49"/>
    <p:sldLayoutId id="2147483655" r:id="rId50"/>
    <p:sldLayoutId id="2147483656" r:id="rId51"/>
    <p:sldLayoutId id="2147483657" r:id="rId52"/>
    <p:sldLayoutId id="2147483658" r:id="rId53"/>
    <p:sldLayoutId id="2147483659" r:id="rId5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8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media" Target="../media/media7.m4a"/><Relationship Id="rId7" Type="http://schemas.openxmlformats.org/officeDocument/2006/relationships/image" Target="../media/image7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jp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jpg"/><Relationship Id="rId4" Type="http://schemas.openxmlformats.org/officeDocument/2006/relationships/audio" Target="../media/media7.m4a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35139"/>
          </a:xfrm>
          <a:prstGeom prst="rect">
            <a:avLst/>
          </a:prstGeom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3771879" y="1066801"/>
            <a:ext cx="4617559" cy="14716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>
              <a:buNone/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 </a:t>
            </a:r>
          </a:p>
          <a:p>
            <a:pPr algn="ctr" rtl="0">
              <a:buNone/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RƯỜNG MN </a:t>
            </a:r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 LAN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2151460" y="3148014"/>
            <a:ext cx="58293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8" name="WordArt 5"/>
          <p:cNvSpPr>
            <a:spLocks noChangeArrowheads="1" noChangeShapeType="1" noTextEdit="1"/>
          </p:cNvSpPr>
          <p:nvPr/>
        </p:nvSpPr>
        <p:spPr bwMode="auto">
          <a:xfrm>
            <a:off x="2643783" y="3311527"/>
            <a:ext cx="58293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endParaRPr lang="en-US" sz="1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24200" y="2522836"/>
            <a:ext cx="630172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Đề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tài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cố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nhận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biết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chữ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1, 2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96844" y="2962639"/>
            <a:ext cx="31983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Lứa tuổi: MGN 4 - 5 tuổi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1" y="6347777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CD2AF7-11BC-5873-5CC7-4840E1BC97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99" y="1273433"/>
            <a:ext cx="1270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786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1869">
            <a:off x="2362199" y="-1659907"/>
            <a:ext cx="3562350" cy="632468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620000" y="2252100"/>
            <a:ext cx="1905000" cy="2215991"/>
            <a:chOff x="6096000" y="2252099"/>
            <a:chExt cx="1905000" cy="2215991"/>
          </a:xfrm>
        </p:grpSpPr>
        <p:sp>
          <p:nvSpPr>
            <p:cNvPr id="6" name="Rectangle 5"/>
            <p:cNvSpPr/>
            <p:nvPr/>
          </p:nvSpPr>
          <p:spPr>
            <a:xfrm>
              <a:off x="6096000" y="2362200"/>
              <a:ext cx="1905000" cy="1905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64045" y="2252099"/>
              <a:ext cx="1168910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800" b="1" dirty="0">
                  <a:latin typeface=".VnArial" pitchFamily="34" charset="0"/>
                  <a:cs typeface="Times New Roman" pitchFamily="18" charset="0"/>
                </a:rPr>
                <a:t>1</a:t>
              </a:r>
            </a:p>
          </p:txBody>
        </p:sp>
      </p:grp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6" y="31845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014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927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1869">
            <a:off x="2362199" y="-1659907"/>
            <a:ext cx="3562350" cy="632468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981118" y="2252100"/>
            <a:ext cx="1905000" cy="2215991"/>
            <a:chOff x="6457118" y="2252099"/>
            <a:chExt cx="1905000" cy="2215991"/>
          </a:xfrm>
        </p:grpSpPr>
        <p:sp>
          <p:nvSpPr>
            <p:cNvPr id="6" name="Rectangle 5"/>
            <p:cNvSpPr/>
            <p:nvPr/>
          </p:nvSpPr>
          <p:spPr>
            <a:xfrm>
              <a:off x="6457118" y="2341418"/>
              <a:ext cx="1905000" cy="1905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25163" y="2252099"/>
              <a:ext cx="1168910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800" b="1" dirty="0">
                  <a:latin typeface=".VnArial" pitchFamily="34" charset="0"/>
                  <a:cs typeface="Times New Roman" pitchFamily="18" charset="0"/>
                </a:rPr>
                <a:t>1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1869">
            <a:off x="5046207" y="-1562925"/>
            <a:ext cx="3562350" cy="632468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6" y="31845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6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657600" y="1181101"/>
            <a:ext cx="4114800" cy="4581663"/>
            <a:chOff x="2133600" y="1181100"/>
            <a:chExt cx="4114800" cy="4581663"/>
          </a:xfrm>
        </p:grpSpPr>
        <p:sp>
          <p:nvSpPr>
            <p:cNvPr id="4" name="Rectangle 3"/>
            <p:cNvSpPr/>
            <p:nvPr/>
          </p:nvSpPr>
          <p:spPr>
            <a:xfrm>
              <a:off x="2590800" y="1181100"/>
              <a:ext cx="3657600" cy="44958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33600" y="1253836"/>
              <a:ext cx="3254417" cy="4508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700" b="1" dirty="0">
                  <a:latin typeface=".VnArial" pitchFamily="34" charset="0"/>
                </a:rPr>
                <a:t> 2</a:t>
              </a:r>
            </a:p>
          </p:txBody>
        </p:sp>
      </p:grpSp>
      <p:cxnSp>
        <p:nvCxnSpPr>
          <p:cNvPr id="7" name="Straight Arrow Connector 6"/>
          <p:cNvCxnSpPr/>
          <p:nvPr/>
        </p:nvCxnSpPr>
        <p:spPr>
          <a:xfrm>
            <a:off x="5132408" y="1544782"/>
            <a:ext cx="304800" cy="5888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6515061" y="4932218"/>
            <a:ext cx="403183" cy="47798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3601" y="60960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5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927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1869">
            <a:off x="2362199" y="-1659907"/>
            <a:ext cx="3562350" cy="632468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981118" y="2252100"/>
            <a:ext cx="1905000" cy="2215991"/>
            <a:chOff x="6457118" y="2252099"/>
            <a:chExt cx="1905000" cy="2215991"/>
          </a:xfrm>
        </p:grpSpPr>
        <p:sp>
          <p:nvSpPr>
            <p:cNvPr id="6" name="Rectangle 5"/>
            <p:cNvSpPr/>
            <p:nvPr/>
          </p:nvSpPr>
          <p:spPr>
            <a:xfrm>
              <a:off x="6457118" y="2341418"/>
              <a:ext cx="1905000" cy="1905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25163" y="2252099"/>
              <a:ext cx="1168910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800" b="1" dirty="0">
                  <a:latin typeface=".VnArial" pitchFamily="34" charset="0"/>
                  <a:cs typeface="Times New Roman" pitchFamily="18" charset="0"/>
                </a:rPr>
                <a:t>1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1869">
            <a:off x="5046207" y="-1562925"/>
            <a:ext cx="3562350" cy="63246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981118" y="2252099"/>
            <a:ext cx="1905000" cy="2215991"/>
            <a:chOff x="4572000" y="1840294"/>
            <a:chExt cx="1905000" cy="2215991"/>
          </a:xfrm>
        </p:grpSpPr>
        <p:sp>
          <p:nvSpPr>
            <p:cNvPr id="2" name="Rectangle 1"/>
            <p:cNvSpPr/>
            <p:nvPr/>
          </p:nvSpPr>
          <p:spPr>
            <a:xfrm>
              <a:off x="4572000" y="1932709"/>
              <a:ext cx="1905000" cy="1905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960827" y="1840294"/>
              <a:ext cx="1168910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800" b="1" dirty="0">
                  <a:latin typeface=".VnArial" pitchFamily="34" charset="0"/>
                </a:rPr>
                <a:t>2</a:t>
              </a:r>
            </a:p>
          </p:txBody>
        </p:sp>
      </p:grp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6" y="31845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3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4063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1869">
            <a:off x="2362199" y="-1659907"/>
            <a:ext cx="3562350" cy="63246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81118" y="2341418"/>
            <a:ext cx="1905000" cy="1905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1869">
            <a:off x="4916147" y="-1583708"/>
            <a:ext cx="3562350" cy="63246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981118" y="2185923"/>
            <a:ext cx="1905000" cy="2215991"/>
            <a:chOff x="4572000" y="1774118"/>
            <a:chExt cx="1905000" cy="2215991"/>
          </a:xfrm>
        </p:grpSpPr>
        <p:sp>
          <p:nvSpPr>
            <p:cNvPr id="2" name="Rectangle 1"/>
            <p:cNvSpPr/>
            <p:nvPr/>
          </p:nvSpPr>
          <p:spPr>
            <a:xfrm>
              <a:off x="4572000" y="1932709"/>
              <a:ext cx="1905000" cy="1905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940045" y="1774118"/>
              <a:ext cx="1168910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800" b="1" dirty="0">
                  <a:latin typeface=".VnArial" pitchFamily="34" charset="0"/>
                </a:rPr>
                <a:t>2</a:t>
              </a:r>
            </a:p>
          </p:txBody>
        </p:sp>
      </p:grp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6" y="31845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1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7"/>
            <a:ext cx="12192000" cy="6859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1" y="2133601"/>
            <a:ext cx="46894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/>
              <a:t>Trò</a:t>
            </a:r>
            <a:r>
              <a:rPr lang="en-US" sz="4400" dirty="0"/>
              <a:t> </a:t>
            </a:r>
            <a:r>
              <a:rPr lang="en-US" sz="4400" dirty="0" err="1"/>
              <a:t>chơi</a:t>
            </a:r>
            <a:r>
              <a:rPr lang="en-US" sz="4400" dirty="0"/>
              <a:t> : </a:t>
            </a:r>
            <a:r>
              <a:rPr lang="en-US" sz="4400" dirty="0" err="1"/>
              <a:t>Bé</a:t>
            </a:r>
            <a:r>
              <a:rPr lang="en-US" sz="4400" dirty="0"/>
              <a:t> </a:t>
            </a:r>
            <a:r>
              <a:rPr lang="en-US" sz="4400" dirty="0" err="1"/>
              <a:t>tài</a:t>
            </a:r>
            <a:r>
              <a:rPr lang="en-US" sz="4400" dirty="0"/>
              <a:t> </a:t>
            </a:r>
            <a:r>
              <a:rPr lang="en-US" sz="4400" dirty="0" err="1"/>
              <a:t>giỏi</a:t>
            </a:r>
            <a:endParaRPr lang="en-US" sz="44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6" y="31845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5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28800" y="152400"/>
            <a:ext cx="3581400" cy="3048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096000" y="228600"/>
            <a:ext cx="4267200" cy="3048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28800" y="3505200"/>
            <a:ext cx="4267200" cy="3200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gular Pentagon 4"/>
          <p:cNvSpPr/>
          <p:nvPr/>
        </p:nvSpPr>
        <p:spPr>
          <a:xfrm>
            <a:off x="6705600" y="3505200"/>
            <a:ext cx="3657600" cy="3124200"/>
          </a:xfrm>
          <a:prstGeom prst="pent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25" y="4384098"/>
            <a:ext cx="2190750" cy="2190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36" y="3452738"/>
            <a:ext cx="2705100" cy="2019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986" y="4770398"/>
            <a:ext cx="2705100" cy="20198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18654"/>
            <a:ext cx="1752600" cy="1752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1447800"/>
            <a:ext cx="1752600" cy="1752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35527"/>
            <a:ext cx="1752600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38100"/>
            <a:ext cx="2819401" cy="2819401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6" y="31845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5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52800" y="1447800"/>
            <a:ext cx="5029200" cy="3810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90904"/>
            <a:ext cx="2781300" cy="2076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240948"/>
            <a:ext cx="2705100" cy="201980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6" y="31845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2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exagon 13"/>
          <p:cNvSpPr/>
          <p:nvPr/>
        </p:nvSpPr>
        <p:spPr>
          <a:xfrm>
            <a:off x="1752600" y="228600"/>
            <a:ext cx="3886200" cy="297180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28800" y="3505200"/>
            <a:ext cx="4267200" cy="3200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gular Pentagon 4"/>
          <p:cNvSpPr/>
          <p:nvPr/>
        </p:nvSpPr>
        <p:spPr>
          <a:xfrm>
            <a:off x="6705600" y="3505200"/>
            <a:ext cx="3657600" cy="3124200"/>
          </a:xfrm>
          <a:prstGeom prst="pent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69" y="252338"/>
            <a:ext cx="2948062" cy="2948062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6172200" y="69273"/>
            <a:ext cx="4191000" cy="3134084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171" y="-201905"/>
            <a:ext cx="3654643" cy="36546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136" y="3962400"/>
            <a:ext cx="2235292" cy="1918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786894"/>
            <a:ext cx="2235292" cy="19187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70" y="3394480"/>
            <a:ext cx="3345641" cy="334564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61919" y="62527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6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>
          <a:xfrm>
            <a:off x="1752600" y="228600"/>
            <a:ext cx="3886200" cy="297180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69" y="252338"/>
            <a:ext cx="2948062" cy="2948062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6172200" y="69273"/>
            <a:ext cx="4191000" cy="3134084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171" y="-201905"/>
            <a:ext cx="3654643" cy="36546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59931" y="3452738"/>
            <a:ext cx="4267200" cy="3200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3342018"/>
            <a:ext cx="3345641" cy="334564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75838" y="57912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3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9400" y="1447801"/>
            <a:ext cx="52611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non”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6" y="31845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13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exagon 13"/>
          <p:cNvSpPr/>
          <p:nvPr/>
        </p:nvSpPr>
        <p:spPr>
          <a:xfrm>
            <a:off x="1752600" y="228600"/>
            <a:ext cx="3886200" cy="2971800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28800" y="3505200"/>
            <a:ext cx="4267200" cy="3200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gular Pentagon 4"/>
          <p:cNvSpPr/>
          <p:nvPr/>
        </p:nvSpPr>
        <p:spPr>
          <a:xfrm>
            <a:off x="6705600" y="3505200"/>
            <a:ext cx="3657600" cy="3124200"/>
          </a:xfrm>
          <a:prstGeom prst="pent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6172200" y="69273"/>
            <a:ext cx="4191000" cy="3134084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26272"/>
            <a:ext cx="2819400" cy="2420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433199"/>
            <a:ext cx="2286000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93315"/>
            <a:ext cx="2286000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958812"/>
            <a:ext cx="2616777" cy="2616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759" y="4094018"/>
            <a:ext cx="2838450" cy="2838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150" y="4093153"/>
            <a:ext cx="2198700" cy="2590801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6" y="31845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9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1714500" y="1596981"/>
            <a:ext cx="4191000" cy="3134084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60907"/>
            <a:ext cx="22860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2021023"/>
            <a:ext cx="2286000" cy="228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72200" y="1705841"/>
            <a:ext cx="4267200" cy="3200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1" y="1159453"/>
            <a:ext cx="2616777" cy="2616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159" y="2294659"/>
            <a:ext cx="2838450" cy="283845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6" y="31845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4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"/>
            <a:ext cx="12192000" cy="68122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88354" y="1600200"/>
            <a:ext cx="6387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Trò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chơi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: Ai </a:t>
            </a:r>
            <a:r>
              <a:rPr lang="en-US" sz="5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tinh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mắt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6" y="31845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7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"/>
            <a:ext cx="12192000" cy="68122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88354" y="1600200"/>
            <a:ext cx="6387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Trò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chơi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: Ai </a:t>
            </a:r>
            <a:r>
              <a:rPr lang="en-US" sz="5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tinh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mắt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6" y="31845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3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9400" y="1447801"/>
            <a:ext cx="52611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non”</a:t>
            </a:r>
          </a:p>
        </p:txBody>
      </p:sp>
      <p:pic>
        <p:nvPicPr>
          <p:cNvPr id="2" name="Truong-Chung-Chau-La-Truong-Mam-Mon-Top-Ca-Thieu-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1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1447801"/>
            <a:ext cx="5565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7401" y="61722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310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98852"/>
            <a:ext cx="2438400" cy="2873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78" y="3894428"/>
            <a:ext cx="3429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362450"/>
            <a:ext cx="2590800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7990" y="4169357"/>
            <a:ext cx="2620020" cy="287914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627909" y="6434786"/>
            <a:ext cx="228600" cy="389229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531918" y="6434785"/>
            <a:ext cx="228600" cy="389229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19882" y="41343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1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736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1736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736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736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98852"/>
            <a:ext cx="2438400" cy="2873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810000"/>
            <a:ext cx="3429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78" y="4457700"/>
            <a:ext cx="2590800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0477" y="4800600"/>
            <a:ext cx="2620020" cy="287914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627909" y="6434786"/>
            <a:ext cx="228600" cy="389229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531918" y="6434785"/>
            <a:ext cx="228600" cy="389229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6" y="31845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870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34" y="0"/>
            <a:ext cx="917786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98852"/>
            <a:ext cx="2438400" cy="2873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810000"/>
            <a:ext cx="3429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613564"/>
            <a:ext cx="2590800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9600" y="4800601"/>
            <a:ext cx="2620020" cy="287914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627909" y="6434786"/>
            <a:ext cx="228600" cy="389229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531918" y="6434785"/>
            <a:ext cx="228600" cy="389229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51526" y="3184526"/>
            <a:ext cx="487363" cy="4873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-794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34878" y="3497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462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1869">
            <a:off x="2362199" y="-1659907"/>
            <a:ext cx="3562350" cy="632468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6" y="31845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146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657600" y="1181101"/>
            <a:ext cx="4114800" cy="4581663"/>
            <a:chOff x="2133600" y="1181100"/>
            <a:chExt cx="4114800" cy="4581663"/>
          </a:xfrm>
        </p:grpSpPr>
        <p:sp>
          <p:nvSpPr>
            <p:cNvPr id="3" name="Rectangle 2"/>
            <p:cNvSpPr/>
            <p:nvPr/>
          </p:nvSpPr>
          <p:spPr>
            <a:xfrm>
              <a:off x="2590800" y="1181100"/>
              <a:ext cx="3657600" cy="44958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133600" y="1253836"/>
              <a:ext cx="3254417" cy="4508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700" b="1" dirty="0">
                  <a:latin typeface=".VnArial" pitchFamily="34" charset="0"/>
                </a:rPr>
                <a:t> 1</a:t>
              </a: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>
            <a:off x="4800600" y="1905000"/>
            <a:ext cx="484208" cy="685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6280235" y="3886200"/>
            <a:ext cx="631782" cy="304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6401" y="58674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146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967178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111</Words>
  <Application>Microsoft Office PowerPoint</Application>
  <PresentationFormat>Widescreen</PresentationFormat>
  <Paragraphs>18</Paragraphs>
  <Slides>23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.VnArial</vt:lpstr>
      <vt:lpstr>.VnAvant</vt:lpstr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Nguyen</cp:lastModifiedBy>
  <cp:revision>26</cp:revision>
  <dcterms:created xsi:type="dcterms:W3CDTF">2022-09-19T04:54:37Z</dcterms:created>
  <dcterms:modified xsi:type="dcterms:W3CDTF">2023-11-12T08:25:22Z</dcterms:modified>
</cp:coreProperties>
</file>