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1114-1246-4475-9202-A4D3560382CC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9E56-87E6-440D-A83C-3381EDC8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60407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268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37" y="243123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971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24 - 36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9126794" cy="515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728654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42875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9218"/>
            <a:ext cx="4648200" cy="46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461510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62915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42875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1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719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0"/>
            <a:ext cx="914891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45745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-25810"/>
            <a:ext cx="9134168" cy="51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616" y="2286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"/>
            <a:ext cx="9144000" cy="51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81915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b="1">
                <a:solidFill>
                  <a:srgbClr val="3C3C3C"/>
                </a:solidFill>
              </a:rPr>
              <a:t>I. Mục đích yêu cầu:</a:t>
            </a:r>
            <a:endParaRPr lang="vi-VN">
              <a:solidFill>
                <a:srgbClr val="3C3C3C"/>
              </a:solidFill>
            </a:endParaRPr>
          </a:p>
          <a:p>
            <a:pPr algn="just"/>
            <a:r>
              <a:rPr lang="vi-VN" b="1">
                <a:solidFill>
                  <a:srgbClr val="3C3C3C"/>
                </a:solidFill>
              </a:rPr>
              <a:t>1. Kiến thức:</a:t>
            </a:r>
            <a:endParaRPr lang="vi-VN">
              <a:solidFill>
                <a:srgbClr val="3C3C3C"/>
              </a:solidFill>
            </a:endParaRPr>
          </a:p>
          <a:p>
            <a:r>
              <a:rPr lang="vi-VN" b="1">
                <a:solidFill>
                  <a:srgbClr val="3C3C3C"/>
                </a:solidFill>
              </a:rPr>
              <a:t>- </a:t>
            </a:r>
            <a:r>
              <a:rPr lang="vi-VN">
                <a:solidFill>
                  <a:srgbClr val="3C3C3C"/>
                </a:solidFill>
              </a:rPr>
              <a:t>Trẻ nhớ tên bài thơ, tên tác giả. Trẻ thuộc thơ, hiểu nội dung bài thơ “miệng xinh”</a:t>
            </a:r>
          </a:p>
          <a:p>
            <a:r>
              <a:rPr lang="vi-VN" b="1">
                <a:solidFill>
                  <a:srgbClr val="3C3C3C"/>
                </a:solidFill>
              </a:rPr>
              <a:t>2. Kĩ năng:</a:t>
            </a:r>
            <a:endParaRPr lang="vi-VN">
              <a:solidFill>
                <a:srgbClr val="3C3C3C"/>
              </a:solidFill>
            </a:endParaRPr>
          </a:p>
          <a:p>
            <a:r>
              <a:rPr lang="vi-VN">
                <a:solidFill>
                  <a:srgbClr val="3C3C3C"/>
                </a:solidFill>
              </a:rPr>
              <a:t>- Trẻ đọc rõ lời bài thơ, thể hiện được giọng điệu khi đọc thơ.</a:t>
            </a:r>
          </a:p>
          <a:p>
            <a:r>
              <a:rPr lang="vi-VN" b="1">
                <a:solidFill>
                  <a:srgbClr val="3C3C3C"/>
                </a:solidFill>
              </a:rPr>
              <a:t>3. Thái độ:</a:t>
            </a:r>
            <a:endParaRPr lang="vi-VN">
              <a:solidFill>
                <a:srgbClr val="3C3C3C"/>
              </a:solidFill>
            </a:endParaRPr>
          </a:p>
          <a:p>
            <a:r>
              <a:rPr lang="vi-VN">
                <a:solidFill>
                  <a:srgbClr val="3C3C3C"/>
                </a:solidFill>
              </a:rPr>
              <a:t>- Giáo dục trẻ phải chơi đoàn kết với các bạn</a:t>
            </a:r>
          </a:p>
          <a:p>
            <a:r>
              <a:rPr lang="vi-VN" b="1">
                <a:solidFill>
                  <a:srgbClr val="3C3C3C"/>
                </a:solidFill>
              </a:rPr>
              <a:t>II. Chuẩn bị:</a:t>
            </a:r>
            <a:endParaRPr lang="vi-VN">
              <a:solidFill>
                <a:srgbClr val="3C3C3C"/>
              </a:solidFill>
            </a:endParaRPr>
          </a:p>
          <a:p>
            <a:r>
              <a:rPr lang="vi-VN">
                <a:solidFill>
                  <a:srgbClr val="3C3C3C"/>
                </a:solidFill>
              </a:rPr>
              <a:t>- Hình ảnh minh họa nội dung bài thơ.</a:t>
            </a:r>
          </a:p>
        </p:txBody>
      </p:sp>
    </p:spTree>
    <p:extLst>
      <p:ext uri="{BB962C8B-B14F-4D97-AF65-F5344CB8AC3E}">
        <p14:creationId xmlns:p14="http://schemas.microsoft.com/office/powerpoint/2010/main" val="10761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1450"/>
            <a:ext cx="9525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971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"/>
            <a:ext cx="9144000" cy="51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822855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ĐỌC THƠ </a:t>
            </a:r>
          </a:p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TRẺ NGHE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" y="-1"/>
            <a:ext cx="9119212" cy="51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27635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18"/>
            <a:ext cx="9144000" cy="463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60160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1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719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03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409953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147</Words>
  <Application>Microsoft Office PowerPoint</Application>
  <PresentationFormat>On-screen Show (16:9)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Techsi.vn</cp:lastModifiedBy>
  <cp:revision>6</cp:revision>
  <dcterms:created xsi:type="dcterms:W3CDTF">2023-10-27T01:33:59Z</dcterms:created>
  <dcterms:modified xsi:type="dcterms:W3CDTF">2023-11-18T00:33:31Z</dcterms:modified>
</cp:coreProperties>
</file>