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72" r:id="rId4"/>
    <p:sldId id="274" r:id="rId5"/>
    <p:sldId id="267" r:id="rId6"/>
    <p:sldId id="262" r:id="rId7"/>
    <p:sldId id="273" r:id="rId8"/>
    <p:sldId id="264" r:id="rId9"/>
    <p:sldId id="270" r:id="rId10"/>
    <p:sldId id="276" r:id="rId11"/>
    <p:sldId id="271" r:id="rId12"/>
    <p:sldId id="265" r:id="rId13"/>
    <p:sldId id="27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24" autoAdjust="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34E098-6455-4E48-ACCF-90D624D7CE3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4laHlNZHMw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ebm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ebm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85800"/>
            <a:ext cx="6172200" cy="7620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7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7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90600" y="2903673"/>
            <a:ext cx="74676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5400" b="1" dirty="0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0066FF"/>
                </a:solidFill>
                <a:latin typeface="#9Slide05 Fleur" panose="02040403050506020204" pitchFamily="18" charset="0"/>
                <a:cs typeface="Times New Roman" pitchFamily="18" charset="0"/>
              </a:rPr>
              <a:t>: LQVH </a:t>
            </a:r>
            <a:endParaRPr lang="en-US" sz="5400" b="1" dirty="0">
              <a:solidFill>
                <a:srgbClr val="0066FF"/>
              </a:solidFill>
              <a:latin typeface="#9Slide05 Fleur" panose="02040403050506020204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0070C0"/>
              </a:solidFill>
              <a:latin typeface="#9Slide05 Aphrodite Pro" panose="02000000000000000000" pitchFamily="2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                       </a:t>
            </a:r>
            <a:r>
              <a:rPr lang="vi-VN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  (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#9Slide05 Aphrodite Pro" panose="02000000000000000000" pitchFamily="2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 MGB 3 </a:t>
            </a:r>
            <a:r>
              <a:rPr lang="en-US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0" y="1447800"/>
            <a:ext cx="1904999" cy="1828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944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Việt Hưng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9346" y="243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315200" cy="4114800"/>
          </a:xfrm>
        </p:spPr>
        <p:txBody>
          <a:bodyPr>
            <a:norm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  </a:t>
            </a:r>
            <a:r>
              <a:rPr lang="vi-VN" sz="2200" dirty="0">
                <a:solidFill>
                  <a:srgbClr val="FF0000"/>
                </a:solidFill>
              </a:rPr>
              <a:t>   Cô dạy trẻ đọc thơ:</a:t>
            </a:r>
            <a:br>
              <a:rPr lang="vi-VN" sz="2200" dirty="0">
                <a:solidFill>
                  <a:srgbClr val="FF0000"/>
                </a:solidFill>
              </a:rPr>
            </a:br>
            <a:br>
              <a:rPr lang="vi-VN" sz="2200" dirty="0"/>
            </a:br>
            <a:r>
              <a:rPr lang="en-US" sz="2200" dirty="0"/>
              <a:t>-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tình</a:t>
            </a:r>
            <a:r>
              <a:rPr lang="en-US" sz="2200" dirty="0"/>
              <a:t>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mình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cô</a:t>
            </a:r>
            <a:r>
              <a:rPr lang="en-US" sz="2200" dirty="0"/>
              <a:t> </a:t>
            </a:r>
            <a:r>
              <a:rPr lang="en-US" sz="2200" dirty="0" err="1"/>
              <a:t>giáo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mình</a:t>
            </a:r>
            <a:r>
              <a:rPr lang="en-US" sz="2200" dirty="0"/>
              <a:t>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cùng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thơ</a:t>
            </a:r>
            <a:r>
              <a:rPr lang="en-US" sz="2200" dirty="0"/>
              <a:t> “ </a:t>
            </a:r>
            <a:r>
              <a:rPr lang="en-US" sz="2200" dirty="0" err="1"/>
              <a:t>Cô</a:t>
            </a:r>
            <a:r>
              <a:rPr lang="en-US" sz="2200" dirty="0"/>
              <a:t> </a:t>
            </a:r>
            <a:r>
              <a:rPr lang="en-US" sz="2200" dirty="0" err="1"/>
              <a:t>giáo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con” </a:t>
            </a:r>
            <a:r>
              <a:rPr lang="en-US" sz="2200" dirty="0" err="1"/>
              <a:t>cùng</a:t>
            </a:r>
            <a:r>
              <a:rPr lang="en-US" sz="2200" dirty="0"/>
              <a:t> </a:t>
            </a:r>
            <a:r>
              <a:rPr lang="en-US" sz="2200" dirty="0" err="1"/>
              <a:t>cô</a:t>
            </a:r>
            <a:r>
              <a:rPr lang="en-US" sz="2200" dirty="0"/>
              <a:t>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Cô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thơ</a:t>
            </a:r>
            <a:r>
              <a:rPr lang="en-US" sz="2200" dirty="0"/>
              <a:t> </a:t>
            </a:r>
            <a:r>
              <a:rPr lang="en-US" sz="2200" dirty="0" err="1"/>
              <a:t>cùng</a:t>
            </a:r>
            <a:r>
              <a:rPr lang="en-US" sz="2200" dirty="0"/>
              <a:t> </a:t>
            </a:r>
            <a:r>
              <a:rPr lang="en-US" sz="2200" dirty="0" err="1"/>
              <a:t>cô</a:t>
            </a:r>
            <a:r>
              <a:rPr lang="en-US" sz="2200" dirty="0"/>
              <a:t> 2 - 3 </a:t>
            </a:r>
            <a:r>
              <a:rPr lang="en-US" sz="2200" dirty="0" err="1"/>
              <a:t>lần</a:t>
            </a:r>
            <a:r>
              <a:rPr lang="en-US" sz="2200" dirty="0"/>
              <a:t>.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Tổ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thơ</a:t>
            </a:r>
            <a:r>
              <a:rPr lang="en-US" sz="2200" dirty="0"/>
              <a:t>: 3 </a:t>
            </a:r>
            <a:r>
              <a:rPr lang="en-US" sz="2200" dirty="0" err="1"/>
              <a:t>tổ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: 2 - 3 </a:t>
            </a:r>
            <a:r>
              <a:rPr lang="en-US" sz="2200" dirty="0" err="1"/>
              <a:t>nhóm</a:t>
            </a:r>
            <a:r>
              <a:rPr lang="en-US" sz="2200" dirty="0"/>
              <a:t>.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: 1 - 2 </a:t>
            </a:r>
            <a:r>
              <a:rPr lang="en-US" sz="2200" dirty="0" err="1"/>
              <a:t>trẻ</a:t>
            </a:r>
            <a:r>
              <a:rPr lang="en-US" sz="2200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C:\Users\thanhdung\Desktop\HUYỀN\THAO GIẢNG 2018\flower_07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399" y="2362200"/>
            <a:ext cx="4648199" cy="4495799"/>
          </a:xfrm>
          <a:prstGeom prst="rect">
            <a:avLst/>
          </a:prstGeom>
          <a:noFill/>
        </p:spPr>
      </p:pic>
      <p:pic>
        <p:nvPicPr>
          <p:cNvPr id="3" name="Việt Hư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220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618488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Trẻ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và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vận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động</a:t>
            </a:r>
            <a:r>
              <a:rPr lang="en-US" sz="4000" dirty="0">
                <a:solidFill>
                  <a:srgbClr val="C00000"/>
                </a:solidFill>
              </a:rPr>
              <a:t> minh </a:t>
            </a:r>
            <a:r>
              <a:rPr lang="en-US" sz="4000" dirty="0" err="1">
                <a:solidFill>
                  <a:srgbClr val="C00000"/>
                </a:solidFill>
              </a:rPr>
              <a:t>họa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bài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hát</a:t>
            </a:r>
            <a:r>
              <a:rPr lang="en-US" sz="4000" dirty="0">
                <a:solidFill>
                  <a:srgbClr val="C00000"/>
                </a:solidFill>
              </a:rPr>
              <a:t> “</a:t>
            </a:r>
            <a:r>
              <a:rPr lang="en-US" sz="4000" dirty="0" err="1">
                <a:solidFill>
                  <a:srgbClr val="C00000"/>
                </a:solidFill>
              </a:rPr>
              <a:t>Bàn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tay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cô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giáo</a:t>
            </a:r>
            <a:r>
              <a:rPr lang="en-US" sz="4000" dirty="0">
                <a:solidFill>
                  <a:srgbClr val="C00000"/>
                </a:solidFill>
              </a:rPr>
              <a:t>”</a:t>
            </a:r>
          </a:p>
        </p:txBody>
      </p:sp>
      <p:pic>
        <p:nvPicPr>
          <p:cNvPr id="4" name="Việt Hư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5723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laHlNZHM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1723"/>
            <a:ext cx="9144000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5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905000"/>
            <a:ext cx="7620000" cy="20574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Giờ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hết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!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Chúc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luôn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chăm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ngoan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giỏi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dirty="0"/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lower_07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77" y="2819400"/>
            <a:ext cx="4317023" cy="4038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444508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	  “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21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cô và mẹ - Tìm trên Goo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̣̂t Hư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377" y="5181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924" y="849868"/>
            <a:ext cx="391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786" y="1447800"/>
            <a:ext cx="18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579" y="2045732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con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579" y="2599592"/>
            <a:ext cx="652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" y="0"/>
            <a:ext cx="90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bàn tay cô giáo - Tìm trên Goog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28" end="940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3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57200" y="17585"/>
            <a:ext cx="4172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- 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Việt Hư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bàn tay cô giáo - Tìm trên Goog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28" end="940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53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nội</a:t>
            </a:r>
            <a:r>
              <a:rPr lang="en-US" dirty="0">
                <a:solidFill>
                  <a:srgbClr val="FF0000"/>
                </a:solidFill>
              </a:rPr>
              <a:t> dung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thơ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Việt Hưng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666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" y="0"/>
            <a:ext cx="9054703" cy="6858000"/>
          </a:xfrm>
          <a:prstGeom prst="rect">
            <a:avLst/>
          </a:prstGeom>
        </p:spPr>
      </p:pic>
      <p:pic>
        <p:nvPicPr>
          <p:cNvPr id="2" name="Việt Hưng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70" end="61324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303</TotalTime>
  <Words>259</Words>
  <Application>Microsoft Office PowerPoint</Application>
  <PresentationFormat>On-screen Show (4:3)</PresentationFormat>
  <Paragraphs>17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#9Slide05 Aphrodite Pro</vt:lpstr>
      <vt:lpstr>#9Slide05 Fleur</vt:lpstr>
      <vt:lpstr>Arial</vt:lpstr>
      <vt:lpstr>Calibri</vt:lpstr>
      <vt:lpstr>Constantia</vt:lpstr>
      <vt:lpstr>Times New Roman</vt:lpstr>
      <vt:lpstr>Wingdings 2</vt:lpstr>
      <vt:lpstr>Flow</vt:lpstr>
      <vt:lpstr>          ỦY BAN NHÂN DÂN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nội dung bài thơ</vt:lpstr>
      <vt:lpstr>PowerPoint Presentation</vt:lpstr>
      <vt:lpstr>PowerPoint Presentation</vt:lpstr>
      <vt:lpstr>     Cô dạy trẻ đọc thơ:  - Và bây giờ để thể hiện tình cảm của mình với cô giáo thì lớp mình hãy cùng nhau đọc bài thơ “ Cô giáo của con” cùng cô nhé! - Cô cho cả lớp đọc thơ cùng cô 2 - 3 lần. - Tổ đọc thơ: 3 tổ  - Nhóm đọc: 2 - 3 nhóm. - Cá nhân đọc: 1 - 2 trẻ.  </vt:lpstr>
      <vt:lpstr>Trẻ hát và vận động minh họa bài hát “Bàn tay cô giáo”</vt:lpstr>
      <vt:lpstr>PowerPoint Presentation</vt:lpstr>
      <vt:lpstr>Giờ học đến đây là hết rồi ! Chúc các con luôn chăm ngoan học giỏi.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KẾT ĐOÀN</dc:creator>
  <cp:lastModifiedBy>Trang Nguyen</cp:lastModifiedBy>
  <cp:revision>58</cp:revision>
  <dcterms:created xsi:type="dcterms:W3CDTF">2018-10-20T01:54:07Z</dcterms:created>
  <dcterms:modified xsi:type="dcterms:W3CDTF">2023-11-12T10:48:07Z</dcterms:modified>
</cp:coreProperties>
</file>